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 id="2147483663" r:id="rId2"/>
    <p:sldMasterId id="2147483665" r:id="rId3"/>
    <p:sldMasterId id="2147483667" r:id="rId4"/>
    <p:sldMasterId id="2147483701" r:id="rId5"/>
  </p:sldMasterIdLst>
  <p:notesMasterIdLst>
    <p:notesMasterId r:id="rId7"/>
  </p:notesMasterIdLst>
  <p:sldIdLst>
    <p:sldId id="256" r:id="rId6"/>
  </p:sldIdLst>
  <p:sldSz cx="43891200" cy="32918400"/>
  <p:notesSz cx="6858000" cy="9144000"/>
  <p:embeddedFontLst>
    <p:embeddedFont>
      <p:font typeface="Century Gothic" panose="020B0502020202020204" pitchFamily="34" charset="0"/>
      <p:regular r:id="rId8"/>
      <p:bold r:id="rId9"/>
      <p:italic r:id="rId10"/>
      <p:boldItalic r:id="rId11"/>
    </p:embeddedFont>
    <p:embeddedFont>
      <p:font typeface="Calibri" panose="020F0502020204030204" pitchFamily="34" charset="0"/>
      <p:regular r:id="rId12"/>
      <p:bold r:id="rId13"/>
      <p:italic r:id="rId14"/>
      <p:boldItalic r:id="rId15"/>
    </p:embeddedFont>
    <p:embeddedFont>
      <p:font typeface="Wingdings 3" panose="05040102010807070707" pitchFamily="18" charset="2"/>
      <p:regular r:id="rId16"/>
    </p:embeddedFont>
    <p:embeddedFont>
      <p:font typeface="Trebuchet MS" panose="020B0603020202020204" pitchFamily="34" charset="0"/>
      <p:regular r:id="rId17"/>
      <p:bold r:id="rId18"/>
      <p:italic r:id="rId19"/>
      <p:boldItalic r:id="rId20"/>
    </p:embeddedFont>
    <p:embeddedFont>
      <p:font typeface="Arial Black" panose="020B0A04020102020204" pitchFamily="3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guide id="7" pos="281">
          <p15:clr>
            <a:srgbClr val="A4A3A4"/>
          </p15:clr>
        </p15:guide>
        <p15:guide id="8" pos="2736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3" roundtripDataSignature="AMtx7mjLBQ4R/8Ax7vOBYdJqInEYHoggc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5EA6E77-6067-4B1A-962E-09F6DE45F57D}">
  <a:tblStyle styleId="{75EA6E77-6067-4B1A-962E-09F6DE45F57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3" d="100"/>
          <a:sy n="23" d="100"/>
        </p:scale>
        <p:origin x="906" y="66"/>
      </p:cViewPr>
      <p:guideLst>
        <p:guide orient="horz" pos="3318"/>
        <p:guide orient="horz" pos="288"/>
        <p:guide orient="horz" pos="20160"/>
        <p:guide orient="horz"/>
        <p:guide pos="581"/>
        <p:guide pos="27069"/>
        <p:guide pos="281"/>
        <p:guide pos="27369"/>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font" Target="fonts/font4.fntdata"/><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font" Target="fonts/font8.fntdata"/><Relationship Id="rId23" Type="http://customschemas.google.com/relationships/presentationmetadata" Target="metadata"/><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Master" Target="slideMasters/slideMaster4.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ndard 4 columns">
  <p:cSld name="Standard 4 columns">
    <p:spTree>
      <p:nvGrpSpPr>
        <p:cNvPr id="1" name="Shape 121"/>
        <p:cNvGrpSpPr/>
        <p:nvPr/>
      </p:nvGrpSpPr>
      <p:grpSpPr>
        <a:xfrm>
          <a:off x="0" y="0"/>
          <a:ext cx="0" cy="0"/>
          <a:chOff x="0" y="0"/>
          <a:chExt cx="0" cy="0"/>
        </a:xfrm>
      </p:grpSpPr>
      <p:sp>
        <p:nvSpPr>
          <p:cNvPr id="122" name="Google Shape;122;p16"/>
          <p:cNvSpPr txBox="1">
            <a:spLocks noGrp="1"/>
          </p:cNvSpPr>
          <p:nvPr>
            <p:ph type="body" idx="1"/>
          </p:nvPr>
        </p:nvSpPr>
        <p:spPr>
          <a:xfrm>
            <a:off x="459674" y="6378481"/>
            <a:ext cx="10056813" cy="846363"/>
          </a:xfrm>
          <a:prstGeom prst="rect">
            <a:avLst/>
          </a:prstGeom>
          <a:noFill/>
          <a:ln>
            <a:noFill/>
          </a:ln>
        </p:spPr>
        <p:txBody>
          <a:bodyPr spcFirstLastPara="1" wrap="square" lIns="228575" tIns="228575" rIns="228575" bIns="228575" anchor="t" anchorCtr="0">
            <a:spAutoFit/>
          </a:bodyPr>
          <a:lstStyle>
            <a:lvl1pPr marL="457200" marR="0" lvl="0" indent="-228600" algn="l" rtl="0">
              <a:spcBef>
                <a:spcPts val="480"/>
              </a:spcBef>
              <a:spcAft>
                <a:spcPts val="0"/>
              </a:spcAft>
              <a:buClr>
                <a:srgbClr val="2F2F2F"/>
              </a:buClr>
              <a:buSzPts val="2400"/>
              <a:buFont typeface="Arial"/>
              <a:buNone/>
              <a:defRPr sz="2400" b="0" i="0" u="none" strike="noStrike" cap="none">
                <a:solidFill>
                  <a:srgbClr val="2F2F2F"/>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23" name="Google Shape;123;p16"/>
          <p:cNvSpPr txBox="1">
            <a:spLocks noGrp="1"/>
          </p:cNvSpPr>
          <p:nvPr>
            <p:ph type="body" idx="2"/>
          </p:nvPr>
        </p:nvSpPr>
        <p:spPr>
          <a:xfrm>
            <a:off x="477827" y="5548749"/>
            <a:ext cx="10048875" cy="754045"/>
          </a:xfrm>
          <a:prstGeom prst="rect">
            <a:avLst/>
          </a:prstGeom>
          <a:noFill/>
          <a:ln>
            <a:noFill/>
          </a:ln>
        </p:spPr>
        <p:txBody>
          <a:bodyPr spcFirstLastPara="1" wrap="square" lIns="91425" tIns="91425" rIns="91425" bIns="91425" anchor="ctr" anchorCtr="0">
            <a:spAutoFit/>
          </a:bodyPr>
          <a:lstStyle>
            <a:lvl1pPr marL="457200" marR="0" lvl="0" indent="-228600" algn="ctr" rtl="0">
              <a:spcBef>
                <a:spcPts val="740"/>
              </a:spcBef>
              <a:spcAft>
                <a:spcPts val="0"/>
              </a:spcAft>
              <a:buClr>
                <a:srgbClr val="2F2F2F"/>
              </a:buClr>
              <a:buSzPts val="3700"/>
              <a:buFont typeface="Arial"/>
              <a:buNone/>
              <a:defRPr sz="3700" b="1" i="0" u="sng" strike="noStrike" cap="none">
                <a:solidFill>
                  <a:srgbClr val="2F2F2F"/>
                </a:solidFill>
                <a:latin typeface="Calibri"/>
                <a:ea typeface="Calibri"/>
                <a:cs typeface="Calibri"/>
                <a:sym typeface="Calibri"/>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24" name="Google Shape;124;p16"/>
          <p:cNvSpPr txBox="1">
            <a:spLocks noGrp="1"/>
          </p:cNvSpPr>
          <p:nvPr>
            <p:ph type="body" idx="3"/>
          </p:nvPr>
        </p:nvSpPr>
        <p:spPr>
          <a:xfrm>
            <a:off x="477825" y="14212513"/>
            <a:ext cx="10050462" cy="754045"/>
          </a:xfrm>
          <a:prstGeom prst="rect">
            <a:avLst/>
          </a:prstGeom>
          <a:noFill/>
          <a:ln>
            <a:noFill/>
          </a:ln>
        </p:spPr>
        <p:txBody>
          <a:bodyPr spcFirstLastPara="1" wrap="square" lIns="91425" tIns="91425" rIns="91425" bIns="91425" anchor="ctr" anchorCtr="0">
            <a:spAutoFit/>
          </a:bodyPr>
          <a:lstStyle>
            <a:lvl1pPr marL="457200" marR="0" lvl="0" indent="-228600" algn="ctr" rtl="0">
              <a:spcBef>
                <a:spcPts val="740"/>
              </a:spcBef>
              <a:spcAft>
                <a:spcPts val="0"/>
              </a:spcAft>
              <a:buClr>
                <a:srgbClr val="2F2F2F"/>
              </a:buClr>
              <a:buSzPts val="3700"/>
              <a:buFont typeface="Arial"/>
              <a:buNone/>
              <a:defRPr sz="3700" b="1" i="0" u="sng" strike="noStrike" cap="none">
                <a:solidFill>
                  <a:srgbClr val="2F2F2F"/>
                </a:solidFill>
                <a:latin typeface="Calibri"/>
                <a:ea typeface="Calibri"/>
                <a:cs typeface="Calibri"/>
                <a:sym typeface="Calibri"/>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25" name="Google Shape;125;p16"/>
          <p:cNvSpPr txBox="1">
            <a:spLocks noGrp="1"/>
          </p:cNvSpPr>
          <p:nvPr>
            <p:ph type="body" idx="4"/>
          </p:nvPr>
        </p:nvSpPr>
        <p:spPr>
          <a:xfrm>
            <a:off x="11460161" y="6378481"/>
            <a:ext cx="10048874" cy="846363"/>
          </a:xfrm>
          <a:prstGeom prst="rect">
            <a:avLst/>
          </a:prstGeom>
          <a:noFill/>
          <a:ln>
            <a:noFill/>
          </a:ln>
        </p:spPr>
        <p:txBody>
          <a:bodyPr spcFirstLastPara="1" wrap="square" lIns="228575" tIns="228575" rIns="228575" bIns="228575" anchor="t" anchorCtr="0">
            <a:spAutoFit/>
          </a:bodyPr>
          <a:lstStyle>
            <a:lvl1pPr marL="457200" marR="0" lvl="0" indent="-228600" algn="l" rtl="0">
              <a:spcBef>
                <a:spcPts val="480"/>
              </a:spcBef>
              <a:spcAft>
                <a:spcPts val="0"/>
              </a:spcAft>
              <a:buClr>
                <a:srgbClr val="2F2F2F"/>
              </a:buClr>
              <a:buSzPts val="2400"/>
              <a:buFont typeface="Arial"/>
              <a:buNone/>
              <a:defRPr sz="2400" b="0" i="0" u="none" strike="noStrike" cap="none">
                <a:solidFill>
                  <a:srgbClr val="2F2F2F"/>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26" name="Google Shape;126;p16"/>
          <p:cNvSpPr txBox="1">
            <a:spLocks noGrp="1"/>
          </p:cNvSpPr>
          <p:nvPr>
            <p:ph type="body" idx="5"/>
          </p:nvPr>
        </p:nvSpPr>
        <p:spPr>
          <a:xfrm>
            <a:off x="11460162" y="5548749"/>
            <a:ext cx="10048875" cy="754045"/>
          </a:xfrm>
          <a:prstGeom prst="rect">
            <a:avLst/>
          </a:prstGeom>
          <a:noFill/>
          <a:ln>
            <a:noFill/>
          </a:ln>
        </p:spPr>
        <p:txBody>
          <a:bodyPr spcFirstLastPara="1" wrap="square" lIns="91425" tIns="91425" rIns="91425" bIns="91425" anchor="ctr" anchorCtr="0">
            <a:spAutoFit/>
          </a:bodyPr>
          <a:lstStyle>
            <a:lvl1pPr marL="457200" marR="0" lvl="0" indent="-228600" algn="ctr" rtl="0">
              <a:spcBef>
                <a:spcPts val="740"/>
              </a:spcBef>
              <a:spcAft>
                <a:spcPts val="0"/>
              </a:spcAft>
              <a:buClr>
                <a:srgbClr val="2F2F2F"/>
              </a:buClr>
              <a:buSzPts val="3700"/>
              <a:buFont typeface="Arial"/>
              <a:buNone/>
              <a:defRPr sz="3700" b="1" i="0" u="sng" strike="noStrike" cap="none">
                <a:solidFill>
                  <a:srgbClr val="2F2F2F"/>
                </a:solidFill>
                <a:latin typeface="Calibri"/>
                <a:ea typeface="Calibri"/>
                <a:cs typeface="Calibri"/>
                <a:sym typeface="Calibri"/>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27" name="Google Shape;127;p16"/>
          <p:cNvSpPr txBox="1">
            <a:spLocks noGrp="1"/>
          </p:cNvSpPr>
          <p:nvPr>
            <p:ph type="body" idx="6"/>
          </p:nvPr>
        </p:nvSpPr>
        <p:spPr>
          <a:xfrm>
            <a:off x="22448845" y="6378481"/>
            <a:ext cx="10048874" cy="846363"/>
          </a:xfrm>
          <a:prstGeom prst="rect">
            <a:avLst/>
          </a:prstGeom>
          <a:noFill/>
          <a:ln>
            <a:noFill/>
          </a:ln>
        </p:spPr>
        <p:txBody>
          <a:bodyPr spcFirstLastPara="1" wrap="square" lIns="228575" tIns="228575" rIns="228575" bIns="228575" anchor="t" anchorCtr="0">
            <a:spAutoFit/>
          </a:bodyPr>
          <a:lstStyle>
            <a:lvl1pPr marL="457200" marR="0" lvl="0" indent="-228600" algn="l" rtl="0">
              <a:spcBef>
                <a:spcPts val="480"/>
              </a:spcBef>
              <a:spcAft>
                <a:spcPts val="0"/>
              </a:spcAft>
              <a:buClr>
                <a:srgbClr val="2F2F2F"/>
              </a:buClr>
              <a:buSzPts val="2400"/>
              <a:buFont typeface="Arial"/>
              <a:buNone/>
              <a:defRPr sz="2400" b="0" i="0" u="none" strike="noStrike" cap="none">
                <a:solidFill>
                  <a:srgbClr val="2F2F2F"/>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28" name="Google Shape;128;p16"/>
          <p:cNvSpPr txBox="1">
            <a:spLocks noGrp="1"/>
          </p:cNvSpPr>
          <p:nvPr>
            <p:ph type="body" idx="7"/>
          </p:nvPr>
        </p:nvSpPr>
        <p:spPr>
          <a:xfrm>
            <a:off x="22440906" y="5548749"/>
            <a:ext cx="10058400" cy="754045"/>
          </a:xfrm>
          <a:prstGeom prst="rect">
            <a:avLst/>
          </a:prstGeom>
          <a:noFill/>
          <a:ln>
            <a:noFill/>
          </a:ln>
        </p:spPr>
        <p:txBody>
          <a:bodyPr spcFirstLastPara="1" wrap="square" lIns="91425" tIns="91425" rIns="91425" bIns="91425" anchor="ctr" anchorCtr="0">
            <a:spAutoFit/>
          </a:bodyPr>
          <a:lstStyle>
            <a:lvl1pPr marL="457200" marR="0" lvl="0" indent="-228600" algn="ctr" rtl="0">
              <a:spcBef>
                <a:spcPts val="740"/>
              </a:spcBef>
              <a:spcAft>
                <a:spcPts val="0"/>
              </a:spcAft>
              <a:buClr>
                <a:srgbClr val="2F2F2F"/>
              </a:buClr>
              <a:buSzPts val="3700"/>
              <a:buFont typeface="Arial"/>
              <a:buNone/>
              <a:defRPr sz="3700" b="1" i="0" u="sng" strike="noStrike" cap="none">
                <a:solidFill>
                  <a:srgbClr val="2F2F2F"/>
                </a:solidFill>
                <a:latin typeface="Calibri"/>
                <a:ea typeface="Calibri"/>
                <a:cs typeface="Calibri"/>
                <a:sym typeface="Calibri"/>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29" name="Google Shape;129;p16"/>
          <p:cNvSpPr txBox="1">
            <a:spLocks noGrp="1"/>
          </p:cNvSpPr>
          <p:nvPr>
            <p:ph type="body" idx="8"/>
          </p:nvPr>
        </p:nvSpPr>
        <p:spPr>
          <a:xfrm>
            <a:off x="33422043" y="5548749"/>
            <a:ext cx="10047018" cy="754045"/>
          </a:xfrm>
          <a:prstGeom prst="rect">
            <a:avLst/>
          </a:prstGeom>
          <a:noFill/>
          <a:ln>
            <a:noFill/>
          </a:ln>
        </p:spPr>
        <p:txBody>
          <a:bodyPr spcFirstLastPara="1" wrap="square" lIns="91425" tIns="91425" rIns="91425" bIns="91425" anchor="ctr" anchorCtr="0">
            <a:spAutoFit/>
          </a:bodyPr>
          <a:lstStyle>
            <a:lvl1pPr marL="457200" marR="0" lvl="0" indent="-228600" algn="ctr" rtl="0">
              <a:spcBef>
                <a:spcPts val="740"/>
              </a:spcBef>
              <a:spcAft>
                <a:spcPts val="0"/>
              </a:spcAft>
              <a:buClr>
                <a:srgbClr val="2F2F2F"/>
              </a:buClr>
              <a:buSzPts val="3700"/>
              <a:buFont typeface="Arial"/>
              <a:buNone/>
              <a:defRPr sz="3700" b="1" i="0" u="sng" strike="noStrike" cap="none">
                <a:solidFill>
                  <a:srgbClr val="2F2F2F"/>
                </a:solidFill>
                <a:latin typeface="Calibri"/>
                <a:ea typeface="Calibri"/>
                <a:cs typeface="Calibri"/>
                <a:sym typeface="Calibri"/>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30" name="Google Shape;130;p16"/>
          <p:cNvSpPr txBox="1">
            <a:spLocks noGrp="1"/>
          </p:cNvSpPr>
          <p:nvPr>
            <p:ph type="body" idx="9"/>
          </p:nvPr>
        </p:nvSpPr>
        <p:spPr>
          <a:xfrm>
            <a:off x="33422043" y="6378481"/>
            <a:ext cx="10047018" cy="846363"/>
          </a:xfrm>
          <a:prstGeom prst="rect">
            <a:avLst/>
          </a:prstGeom>
          <a:noFill/>
          <a:ln>
            <a:noFill/>
          </a:ln>
        </p:spPr>
        <p:txBody>
          <a:bodyPr spcFirstLastPara="1" wrap="square" lIns="228575" tIns="228575" rIns="228575" bIns="228575" anchor="t" anchorCtr="0">
            <a:spAutoFit/>
          </a:bodyPr>
          <a:lstStyle>
            <a:lvl1pPr marL="457200" marR="0" lvl="0" indent="-228600" algn="l" rtl="0">
              <a:spcBef>
                <a:spcPts val="480"/>
              </a:spcBef>
              <a:spcAft>
                <a:spcPts val="0"/>
              </a:spcAft>
              <a:buClr>
                <a:srgbClr val="2F2F2F"/>
              </a:buClr>
              <a:buSzPts val="2400"/>
              <a:buFont typeface="Arial"/>
              <a:buNone/>
              <a:defRPr sz="2400" b="0" i="0" u="none" strike="noStrike" cap="none">
                <a:solidFill>
                  <a:srgbClr val="2F2F2F"/>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31" name="Google Shape;131;p16"/>
          <p:cNvSpPr txBox="1">
            <a:spLocks noGrp="1"/>
          </p:cNvSpPr>
          <p:nvPr>
            <p:ph type="body" idx="13"/>
          </p:nvPr>
        </p:nvSpPr>
        <p:spPr>
          <a:xfrm>
            <a:off x="33422043" y="14272738"/>
            <a:ext cx="10047018" cy="754045"/>
          </a:xfrm>
          <a:prstGeom prst="rect">
            <a:avLst/>
          </a:prstGeom>
          <a:noFill/>
          <a:ln>
            <a:noFill/>
          </a:ln>
        </p:spPr>
        <p:txBody>
          <a:bodyPr spcFirstLastPara="1" wrap="square" lIns="91425" tIns="91425" rIns="91425" bIns="91425" anchor="ctr" anchorCtr="0">
            <a:spAutoFit/>
          </a:bodyPr>
          <a:lstStyle>
            <a:lvl1pPr marL="457200" marR="0" lvl="0" indent="-228600" algn="ctr" rtl="0">
              <a:spcBef>
                <a:spcPts val="740"/>
              </a:spcBef>
              <a:spcAft>
                <a:spcPts val="0"/>
              </a:spcAft>
              <a:buClr>
                <a:srgbClr val="2F2F2F"/>
              </a:buClr>
              <a:buSzPts val="3700"/>
              <a:buFont typeface="Arial"/>
              <a:buNone/>
              <a:defRPr sz="3700" b="1" i="0" u="sng" strike="noStrike" cap="none">
                <a:solidFill>
                  <a:srgbClr val="2F2F2F"/>
                </a:solidFill>
                <a:latin typeface="Calibri"/>
                <a:ea typeface="Calibri"/>
                <a:cs typeface="Calibri"/>
                <a:sym typeface="Calibri"/>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32" name="Google Shape;132;p16"/>
          <p:cNvSpPr txBox="1">
            <a:spLocks noGrp="1"/>
          </p:cNvSpPr>
          <p:nvPr>
            <p:ph type="body" idx="14"/>
          </p:nvPr>
        </p:nvSpPr>
        <p:spPr>
          <a:xfrm>
            <a:off x="33422043" y="15011402"/>
            <a:ext cx="10052050" cy="846363"/>
          </a:xfrm>
          <a:prstGeom prst="rect">
            <a:avLst/>
          </a:prstGeom>
          <a:noFill/>
          <a:ln>
            <a:noFill/>
          </a:ln>
        </p:spPr>
        <p:txBody>
          <a:bodyPr spcFirstLastPara="1" wrap="square" lIns="228575" tIns="228575" rIns="228575" bIns="228575" anchor="t" anchorCtr="0">
            <a:spAutoFit/>
          </a:bodyPr>
          <a:lstStyle>
            <a:lvl1pPr marL="457200" marR="0" lvl="0" indent="-228600" algn="l" rtl="0">
              <a:spcBef>
                <a:spcPts val="480"/>
              </a:spcBef>
              <a:spcAft>
                <a:spcPts val="0"/>
              </a:spcAft>
              <a:buClr>
                <a:srgbClr val="2F2F2F"/>
              </a:buClr>
              <a:buSzPts val="2400"/>
              <a:buFont typeface="Arial"/>
              <a:buNone/>
              <a:defRPr sz="2400" b="0" i="0" u="none" strike="noStrike" cap="none">
                <a:solidFill>
                  <a:srgbClr val="2F2F2F"/>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33" name="Google Shape;133;p16"/>
          <p:cNvSpPr txBox="1">
            <a:spLocks noGrp="1"/>
          </p:cNvSpPr>
          <p:nvPr>
            <p:ph type="body" idx="15"/>
          </p:nvPr>
        </p:nvSpPr>
        <p:spPr>
          <a:xfrm>
            <a:off x="33422043" y="25679401"/>
            <a:ext cx="10047018" cy="754045"/>
          </a:xfrm>
          <a:prstGeom prst="rect">
            <a:avLst/>
          </a:prstGeom>
          <a:noFill/>
          <a:ln>
            <a:noFill/>
          </a:ln>
        </p:spPr>
        <p:txBody>
          <a:bodyPr spcFirstLastPara="1" wrap="square" lIns="91425" tIns="91425" rIns="91425" bIns="91425" anchor="ctr" anchorCtr="0">
            <a:spAutoFit/>
          </a:bodyPr>
          <a:lstStyle>
            <a:lvl1pPr marL="457200" marR="0" lvl="0" indent="-228600" algn="ctr" rtl="0">
              <a:spcBef>
                <a:spcPts val="740"/>
              </a:spcBef>
              <a:spcAft>
                <a:spcPts val="0"/>
              </a:spcAft>
              <a:buClr>
                <a:srgbClr val="2F2F2F"/>
              </a:buClr>
              <a:buSzPts val="3700"/>
              <a:buFont typeface="Arial"/>
              <a:buNone/>
              <a:defRPr sz="3700" b="1" i="0" u="sng" strike="noStrike" cap="none">
                <a:solidFill>
                  <a:srgbClr val="2F2F2F"/>
                </a:solidFill>
                <a:latin typeface="Calibri"/>
                <a:ea typeface="Calibri"/>
                <a:cs typeface="Calibri"/>
                <a:sym typeface="Calibri"/>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34" name="Google Shape;134;p16"/>
          <p:cNvSpPr txBox="1">
            <a:spLocks noGrp="1"/>
          </p:cNvSpPr>
          <p:nvPr>
            <p:ph type="body" idx="16"/>
          </p:nvPr>
        </p:nvSpPr>
        <p:spPr>
          <a:xfrm>
            <a:off x="33422043" y="26433446"/>
            <a:ext cx="10052050" cy="846363"/>
          </a:xfrm>
          <a:prstGeom prst="rect">
            <a:avLst/>
          </a:prstGeom>
          <a:noFill/>
          <a:ln>
            <a:noFill/>
          </a:ln>
        </p:spPr>
        <p:txBody>
          <a:bodyPr spcFirstLastPara="1" wrap="square" lIns="228575" tIns="228575" rIns="228575" bIns="228575" anchor="t" anchorCtr="0">
            <a:spAutoFit/>
          </a:bodyPr>
          <a:lstStyle>
            <a:lvl1pPr marL="457200" marR="0" lvl="0" indent="-228600" algn="l" rtl="0">
              <a:spcBef>
                <a:spcPts val="480"/>
              </a:spcBef>
              <a:spcAft>
                <a:spcPts val="0"/>
              </a:spcAft>
              <a:buClr>
                <a:srgbClr val="2F2F2F"/>
              </a:buClr>
              <a:buSzPts val="2400"/>
              <a:buFont typeface="Arial"/>
              <a:buNone/>
              <a:defRPr sz="2400" b="0" i="0" u="none" strike="noStrike" cap="none">
                <a:solidFill>
                  <a:srgbClr val="2F2F2F"/>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35" name="Google Shape;135;p16"/>
          <p:cNvSpPr txBox="1">
            <a:spLocks noGrp="1"/>
          </p:cNvSpPr>
          <p:nvPr>
            <p:ph type="body" idx="17"/>
          </p:nvPr>
        </p:nvSpPr>
        <p:spPr>
          <a:xfrm>
            <a:off x="459674" y="14951552"/>
            <a:ext cx="10056813" cy="846363"/>
          </a:xfrm>
          <a:prstGeom prst="rect">
            <a:avLst/>
          </a:prstGeom>
          <a:noFill/>
          <a:ln>
            <a:noFill/>
          </a:ln>
        </p:spPr>
        <p:txBody>
          <a:bodyPr spcFirstLastPara="1" wrap="square" lIns="228575" tIns="228575" rIns="228575" bIns="228575" anchor="t" anchorCtr="0">
            <a:spAutoFit/>
          </a:bodyPr>
          <a:lstStyle>
            <a:lvl1pPr marL="457200" marR="0" lvl="0" indent="-228600" algn="l" rtl="0">
              <a:spcBef>
                <a:spcPts val="480"/>
              </a:spcBef>
              <a:spcAft>
                <a:spcPts val="0"/>
              </a:spcAft>
              <a:buClr>
                <a:srgbClr val="2F2F2F"/>
              </a:buClr>
              <a:buSzPts val="2400"/>
              <a:buFont typeface="Arial"/>
              <a:buNone/>
              <a:defRPr sz="2400" b="0" i="0" u="none" strike="noStrike" cap="none">
                <a:solidFill>
                  <a:srgbClr val="2F2F2F"/>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36" name="Google Shape;136;p16"/>
          <p:cNvSpPr txBox="1">
            <a:spLocks noGrp="1"/>
          </p:cNvSpPr>
          <p:nvPr>
            <p:ph type="body" idx="18"/>
          </p:nvPr>
        </p:nvSpPr>
        <p:spPr>
          <a:xfrm>
            <a:off x="5932593" y="3383947"/>
            <a:ext cx="31998968" cy="1280160"/>
          </a:xfrm>
          <a:prstGeom prst="rect">
            <a:avLst/>
          </a:prstGeom>
          <a:noFill/>
          <a:ln>
            <a:noFill/>
          </a:ln>
        </p:spPr>
        <p:txBody>
          <a:bodyPr spcFirstLastPara="1" wrap="square" lIns="91425" tIns="45700" rIns="91425" bIns="45700" anchor="t" anchorCtr="0">
            <a:normAutofit/>
          </a:bodyPr>
          <a:lstStyle>
            <a:lvl1pPr marL="457200" marR="0" lvl="0" indent="-228600" algn="ctr" rtl="0">
              <a:spcBef>
                <a:spcPts val="1080"/>
              </a:spcBef>
              <a:spcAft>
                <a:spcPts val="0"/>
              </a:spcAft>
              <a:buClr>
                <a:srgbClr val="2F2F2F"/>
              </a:buClr>
              <a:buSzPts val="5400"/>
              <a:buFont typeface="Arial"/>
              <a:buNone/>
              <a:defRPr sz="5400" b="0" i="0" u="none" strike="noStrike" cap="none">
                <a:solidFill>
                  <a:srgbClr val="2F2F2F"/>
                </a:solidFill>
                <a:latin typeface="Calibri"/>
                <a:ea typeface="Calibri"/>
                <a:cs typeface="Calibri"/>
                <a:sym typeface="Calibri"/>
              </a:defRPr>
            </a:lvl1pPr>
            <a:lvl2pPr marL="914400" marR="0" lvl="1"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2pPr>
            <a:lvl3pPr marL="1371600" marR="0" lvl="2"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3pPr>
            <a:lvl4pPr marL="1828800" marR="0" lvl="3"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4pPr>
            <a:lvl5pPr marL="2286000" marR="0" lvl="4"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37" name="Google Shape;137;p16"/>
          <p:cNvSpPr txBox="1">
            <a:spLocks noGrp="1"/>
          </p:cNvSpPr>
          <p:nvPr>
            <p:ph type="body" idx="19"/>
          </p:nvPr>
        </p:nvSpPr>
        <p:spPr>
          <a:xfrm>
            <a:off x="5932593" y="2103787"/>
            <a:ext cx="31998968" cy="1280160"/>
          </a:xfrm>
          <a:prstGeom prst="rect">
            <a:avLst/>
          </a:prstGeom>
          <a:noFill/>
          <a:ln>
            <a:noFill/>
          </a:ln>
        </p:spPr>
        <p:txBody>
          <a:bodyPr spcFirstLastPara="1" wrap="square" lIns="91425" tIns="45700" rIns="91425" bIns="45700" anchor="t" anchorCtr="1">
            <a:normAutofit/>
          </a:bodyPr>
          <a:lstStyle>
            <a:lvl1pPr marL="457200" marR="0" lvl="0" indent="-228600" algn="ctr" rtl="0">
              <a:spcBef>
                <a:spcPts val="1600"/>
              </a:spcBef>
              <a:spcAft>
                <a:spcPts val="0"/>
              </a:spcAft>
              <a:buClr>
                <a:srgbClr val="2F2F2F"/>
              </a:buClr>
              <a:buSzPts val="8000"/>
              <a:buFont typeface="Arial"/>
              <a:buNone/>
              <a:defRPr sz="8000" b="0" i="0" u="none" strike="noStrike" cap="none">
                <a:solidFill>
                  <a:srgbClr val="2F2F2F"/>
                </a:solidFill>
                <a:latin typeface="Calibri"/>
                <a:ea typeface="Calibri"/>
                <a:cs typeface="Calibri"/>
                <a:sym typeface="Calibri"/>
              </a:defRPr>
            </a:lvl1pPr>
            <a:lvl2pPr marL="914400" marR="0" lvl="1"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2pPr>
            <a:lvl3pPr marL="1371600" marR="0" lvl="2"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3pPr>
            <a:lvl4pPr marL="1828800" marR="0" lvl="3"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4pPr>
            <a:lvl5pPr marL="2286000" marR="0" lvl="4"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38" name="Google Shape;138;p16"/>
          <p:cNvSpPr txBox="1">
            <a:spLocks noGrp="1"/>
          </p:cNvSpPr>
          <p:nvPr>
            <p:ph type="body" idx="20"/>
          </p:nvPr>
        </p:nvSpPr>
        <p:spPr>
          <a:xfrm>
            <a:off x="5932593" y="465813"/>
            <a:ext cx="31998968" cy="1637973"/>
          </a:xfrm>
          <a:prstGeom prst="rect">
            <a:avLst/>
          </a:prstGeom>
          <a:noFill/>
          <a:ln>
            <a:noFill/>
          </a:ln>
        </p:spPr>
        <p:txBody>
          <a:bodyPr spcFirstLastPara="1" wrap="square" lIns="91425" tIns="45700" rIns="91425" bIns="45700" anchor="t" anchorCtr="1">
            <a:normAutofit/>
          </a:bodyPr>
          <a:lstStyle>
            <a:lvl1pPr marL="457200" marR="0" lvl="0" indent="-228600" algn="ctr" rtl="0">
              <a:spcBef>
                <a:spcPts val="1920"/>
              </a:spcBef>
              <a:spcAft>
                <a:spcPts val="0"/>
              </a:spcAft>
              <a:buClr>
                <a:srgbClr val="2F2F2F"/>
              </a:buClr>
              <a:buSzPts val="9600"/>
              <a:buFont typeface="Arial"/>
              <a:buNone/>
              <a:defRPr sz="9600" b="1" i="0" u="none" strike="noStrike" cap="none">
                <a:solidFill>
                  <a:srgbClr val="2F2F2F"/>
                </a:solidFill>
                <a:latin typeface="Calibri"/>
                <a:ea typeface="Calibri"/>
                <a:cs typeface="Calibri"/>
                <a:sym typeface="Calibri"/>
              </a:defRPr>
            </a:lvl1pPr>
            <a:lvl2pPr marL="914400" marR="0" lvl="1"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2pPr>
            <a:lvl3pPr marL="1371600" marR="0" lvl="2"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3pPr>
            <a:lvl4pPr marL="1828800" marR="0" lvl="3"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4pPr>
            <a:lvl5pPr marL="2286000" marR="0" lvl="4"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9336960" y="2995728"/>
            <a:ext cx="31628160" cy="6148272"/>
          </a:xfrm>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endParaRPr lang="el-GR"/>
          </a:p>
        </p:txBody>
      </p:sp>
      <p:sp>
        <p:nvSpPr>
          <p:cNvPr id="4" name="Footer Placeholder 3"/>
          <p:cNvSpPr>
            <a:spLocks noGrp="1"/>
          </p:cNvSpPr>
          <p:nvPr>
            <p:ph type="ftr" sz="quarter" idx="11"/>
          </p:nvPr>
        </p:nvSpPr>
        <p:spPr/>
        <p:txBody>
          <a:bodyPr/>
          <a:lstStyle/>
          <a:p>
            <a:endParaRPr lang="el-GR"/>
          </a:p>
        </p:txBody>
      </p:sp>
      <p:sp>
        <p:nvSpPr>
          <p:cNvPr id="8" name="Freeform 11"/>
          <p:cNvSpPr/>
          <p:nvPr/>
        </p:nvSpPr>
        <p:spPr bwMode="auto">
          <a:xfrm flipV="1">
            <a:off x="278" y="3413734"/>
            <a:ext cx="6520109" cy="243842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3817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l-GR"/>
          </a:p>
        </p:txBody>
      </p:sp>
      <p:sp>
        <p:nvSpPr>
          <p:cNvPr id="3" name="Footer Placeholder 2"/>
          <p:cNvSpPr>
            <a:spLocks noGrp="1"/>
          </p:cNvSpPr>
          <p:nvPr>
            <p:ph type="ftr" sz="quarter" idx="11"/>
          </p:nvPr>
        </p:nvSpPr>
        <p:spPr/>
        <p:txBody>
          <a:bodyPr/>
          <a:lstStyle/>
          <a:p>
            <a:endParaRPr lang="el-GR"/>
          </a:p>
        </p:txBody>
      </p:sp>
      <p:sp>
        <p:nvSpPr>
          <p:cNvPr id="6" name="Freeform 11"/>
          <p:cNvSpPr/>
          <p:nvPr/>
        </p:nvSpPr>
        <p:spPr bwMode="auto">
          <a:xfrm flipV="1">
            <a:off x="278" y="3413734"/>
            <a:ext cx="6520109" cy="243842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9965748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23592" y="2141222"/>
            <a:ext cx="12622003" cy="4686298"/>
          </a:xfrm>
        </p:spPr>
        <p:txBody>
          <a:bodyPr anchor="b"/>
          <a:lstStyle>
            <a:lvl1pPr algn="l">
              <a:defRPr sz="9600" b="0"/>
            </a:lvl1pPr>
          </a:lstStyle>
          <a:p>
            <a:r>
              <a:rPr lang="el-GR" smtClean="0"/>
              <a:t>Στυλ κύριου τίτλου</a:t>
            </a:r>
            <a:endParaRPr lang="en-US" dirty="0"/>
          </a:p>
        </p:txBody>
      </p:sp>
      <p:sp>
        <p:nvSpPr>
          <p:cNvPr id="3" name="Content Placeholder 2"/>
          <p:cNvSpPr>
            <a:spLocks noGrp="1"/>
          </p:cNvSpPr>
          <p:nvPr>
            <p:ph idx="1"/>
          </p:nvPr>
        </p:nvSpPr>
        <p:spPr>
          <a:xfrm>
            <a:off x="22768771" y="2141230"/>
            <a:ext cx="18196349" cy="25991822"/>
          </a:xfrm>
        </p:spPr>
        <p:txBody>
          <a:bodyPr anchor="ct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9323592" y="7673342"/>
            <a:ext cx="12622003" cy="20459693"/>
          </a:xfrm>
        </p:spPr>
        <p:txBody>
          <a:bodyPr/>
          <a:lstStyle>
            <a:lvl1pPr marL="0" indent="0">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endParaRPr lang="el-GR"/>
          </a:p>
        </p:txBody>
      </p:sp>
      <p:sp>
        <p:nvSpPr>
          <p:cNvPr id="6" name="Footer Placeholder 5"/>
          <p:cNvSpPr>
            <a:spLocks noGrp="1"/>
          </p:cNvSpPr>
          <p:nvPr>
            <p:ph type="ftr" sz="quarter" idx="11"/>
          </p:nvPr>
        </p:nvSpPr>
        <p:spPr/>
        <p:txBody>
          <a:bodyPr/>
          <a:lstStyle/>
          <a:p>
            <a:endParaRPr lang="el-GR"/>
          </a:p>
        </p:txBody>
      </p:sp>
      <p:sp>
        <p:nvSpPr>
          <p:cNvPr id="10" name="Freeform 11"/>
          <p:cNvSpPr/>
          <p:nvPr/>
        </p:nvSpPr>
        <p:spPr bwMode="auto">
          <a:xfrm flipV="1">
            <a:off x="278" y="3413734"/>
            <a:ext cx="6520109" cy="243842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50011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23594" y="23042880"/>
            <a:ext cx="31641528" cy="2720342"/>
          </a:xfrm>
        </p:spPr>
        <p:txBody>
          <a:bodyPr anchor="b">
            <a:normAutofit/>
          </a:bodyPr>
          <a:lstStyle>
            <a:lvl1pPr algn="l">
              <a:defRPr sz="1152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9323594" y="3047832"/>
            <a:ext cx="31641528" cy="18503856"/>
          </a:xfrm>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323594" y="25763222"/>
            <a:ext cx="31641528" cy="2369818"/>
          </a:xfrm>
        </p:spPr>
        <p:txBody>
          <a:bodyPr>
            <a:normAutofit/>
          </a:bodyPr>
          <a:lstStyle>
            <a:lvl1pPr marL="0" indent="0">
              <a:buNone/>
              <a:defRPr sz="576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endParaRPr lang="el-GR"/>
          </a:p>
        </p:txBody>
      </p:sp>
      <p:sp>
        <p:nvSpPr>
          <p:cNvPr id="6" name="Footer Placeholder 5"/>
          <p:cNvSpPr>
            <a:spLocks noGrp="1"/>
          </p:cNvSpPr>
          <p:nvPr>
            <p:ph type="ftr" sz="quarter" idx="11"/>
          </p:nvPr>
        </p:nvSpPr>
        <p:spPr/>
        <p:txBody>
          <a:bodyPr/>
          <a:lstStyle/>
          <a:p>
            <a:endParaRPr lang="el-GR"/>
          </a:p>
        </p:txBody>
      </p:sp>
      <p:sp>
        <p:nvSpPr>
          <p:cNvPr id="10" name="Freeform 11"/>
          <p:cNvSpPr/>
          <p:nvPr/>
        </p:nvSpPr>
        <p:spPr bwMode="auto">
          <a:xfrm flipV="1">
            <a:off x="278" y="23571170"/>
            <a:ext cx="6520109" cy="243842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2453895" y="23918825"/>
            <a:ext cx="2807894" cy="1752600"/>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3369542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23594" y="2926080"/>
            <a:ext cx="31641528" cy="14961792"/>
          </a:xfrm>
        </p:spPr>
        <p:txBody>
          <a:bodyPr anchor="ctr">
            <a:normAutofit/>
          </a:bodyPr>
          <a:lstStyle>
            <a:lvl1pPr algn="l">
              <a:defRPr sz="2304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9323594" y="20899421"/>
            <a:ext cx="31641528" cy="7468147"/>
          </a:xfrm>
        </p:spPr>
        <p:txBody>
          <a:bodyPr anchor="ctr">
            <a:normAutofit/>
          </a:bodyPr>
          <a:lstStyle>
            <a:lvl1pPr marL="0" indent="0" algn="l">
              <a:buNone/>
              <a:defRPr sz="8640">
                <a:solidFill>
                  <a:schemeClr val="tx1">
                    <a:lumMod val="65000"/>
                    <a:lumOff val="35000"/>
                  </a:schemeClr>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2D84AFD3-DAC7-4A58-B940-E73F1D70A0C9}" type="datetimeFigureOut">
              <a:rPr lang="el-GR" smtClean="0"/>
              <a:t>1/7/2024</a:t>
            </a:fld>
            <a:endParaRPr lang="el-GR"/>
          </a:p>
        </p:txBody>
      </p:sp>
      <p:sp>
        <p:nvSpPr>
          <p:cNvPr id="5" name="Footer Placeholder 4"/>
          <p:cNvSpPr>
            <a:spLocks noGrp="1"/>
          </p:cNvSpPr>
          <p:nvPr>
            <p:ph type="ftr" sz="quarter" idx="11"/>
          </p:nvPr>
        </p:nvSpPr>
        <p:spPr/>
        <p:txBody>
          <a:bodyPr/>
          <a:lstStyle/>
          <a:p>
            <a:endParaRPr lang="el-GR"/>
          </a:p>
        </p:txBody>
      </p:sp>
      <p:sp>
        <p:nvSpPr>
          <p:cNvPr id="10" name="Freeform 11"/>
          <p:cNvSpPr/>
          <p:nvPr/>
        </p:nvSpPr>
        <p:spPr bwMode="auto">
          <a:xfrm flipV="1">
            <a:off x="278" y="15199332"/>
            <a:ext cx="6520109" cy="243842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2453895" y="15571874"/>
            <a:ext cx="2807894" cy="1752600"/>
          </a:xfrm>
        </p:spPr>
        <p:txBody>
          <a:bodyPr/>
          <a:lstStyle/>
          <a:p>
            <a:fld id="{995C3F86-FF30-4927-A69C-231003C4DACA}" type="slidenum">
              <a:rPr lang="el-GR" smtClean="0"/>
              <a:t>‹#›</a:t>
            </a:fld>
            <a:endParaRPr lang="el-GR"/>
          </a:p>
        </p:txBody>
      </p:sp>
    </p:spTree>
    <p:extLst>
      <p:ext uri="{BB962C8B-B14F-4D97-AF65-F5344CB8AC3E}">
        <p14:creationId xmlns:p14="http://schemas.microsoft.com/office/powerpoint/2010/main" val="183649483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0502993" y="2926080"/>
            <a:ext cx="29326018" cy="13898880"/>
          </a:xfrm>
        </p:spPr>
        <p:txBody>
          <a:bodyPr anchor="ctr">
            <a:normAutofit/>
          </a:bodyPr>
          <a:lstStyle>
            <a:lvl1pPr algn="l">
              <a:defRPr sz="23040" b="0" cap="none"/>
            </a:lvl1pPr>
          </a:lstStyle>
          <a:p>
            <a:r>
              <a:rPr lang="el-GR" smtClean="0"/>
              <a:t>Στυλ κύριου τίτλου</a:t>
            </a:r>
            <a:endParaRPr lang="en-US" dirty="0"/>
          </a:p>
        </p:txBody>
      </p:sp>
      <p:sp>
        <p:nvSpPr>
          <p:cNvPr id="13" name="Text Placeholder 9"/>
          <p:cNvSpPr>
            <a:spLocks noGrp="1"/>
          </p:cNvSpPr>
          <p:nvPr>
            <p:ph type="body" sz="quarter" idx="13"/>
          </p:nvPr>
        </p:nvSpPr>
        <p:spPr>
          <a:xfrm>
            <a:off x="11596666" y="16824960"/>
            <a:ext cx="27138662" cy="1828800"/>
          </a:xfrm>
        </p:spPr>
        <p:txBody>
          <a:bodyPr anchor="ctr">
            <a:noAutofit/>
          </a:bodyPr>
          <a:lstStyle>
            <a:lvl1pPr marL="0" indent="0">
              <a:buFontTx/>
              <a:buNone/>
              <a:defRPr sz="7680">
                <a:solidFill>
                  <a:schemeClr val="tx1">
                    <a:lumMod val="50000"/>
                    <a:lumOff val="50000"/>
                  </a:schemeClr>
                </a:solidFill>
              </a:defRPr>
            </a:lvl1pPr>
            <a:lvl2pPr marL="2194560" indent="0">
              <a:buFontTx/>
              <a:buNone/>
              <a:defRPr/>
            </a:lvl2pPr>
            <a:lvl3pPr marL="4389120" indent="0">
              <a:buFontTx/>
              <a:buNone/>
              <a:defRPr/>
            </a:lvl3pPr>
            <a:lvl4pPr marL="6583680" indent="0">
              <a:buFontTx/>
              <a:buNone/>
              <a:defRPr/>
            </a:lvl4pPr>
            <a:lvl5pPr marL="877824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9323594" y="20899421"/>
            <a:ext cx="31641528" cy="7468147"/>
          </a:xfrm>
        </p:spPr>
        <p:txBody>
          <a:bodyPr anchor="ctr">
            <a:normAutofit/>
          </a:bodyPr>
          <a:lstStyle>
            <a:lvl1pPr marL="0" indent="0" algn="l">
              <a:buNone/>
              <a:defRPr sz="8640">
                <a:solidFill>
                  <a:schemeClr val="tx1">
                    <a:lumMod val="65000"/>
                    <a:lumOff val="35000"/>
                  </a:schemeClr>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2D84AFD3-DAC7-4A58-B940-E73F1D70A0C9}" type="datetimeFigureOut">
              <a:rPr lang="el-GR" smtClean="0"/>
              <a:t>1/7/2024</a:t>
            </a:fld>
            <a:endParaRPr lang="el-GR"/>
          </a:p>
        </p:txBody>
      </p:sp>
      <p:sp>
        <p:nvSpPr>
          <p:cNvPr id="5" name="Footer Placeholder 4"/>
          <p:cNvSpPr>
            <a:spLocks noGrp="1"/>
          </p:cNvSpPr>
          <p:nvPr>
            <p:ph type="ftr" sz="quarter" idx="11"/>
          </p:nvPr>
        </p:nvSpPr>
        <p:spPr/>
        <p:txBody>
          <a:bodyPr/>
          <a:lstStyle/>
          <a:p>
            <a:endParaRPr lang="el-GR"/>
          </a:p>
        </p:txBody>
      </p:sp>
      <p:sp>
        <p:nvSpPr>
          <p:cNvPr id="19" name="Freeform 11"/>
          <p:cNvSpPr/>
          <p:nvPr/>
        </p:nvSpPr>
        <p:spPr bwMode="auto">
          <a:xfrm flipV="1">
            <a:off x="278" y="15199332"/>
            <a:ext cx="6520109" cy="243842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2453895" y="15571874"/>
            <a:ext cx="2807894" cy="1752600"/>
          </a:xfrm>
        </p:spPr>
        <p:txBody>
          <a:bodyPr/>
          <a:lstStyle/>
          <a:p>
            <a:fld id="{995C3F86-FF30-4927-A69C-231003C4DACA}" type="slidenum">
              <a:rPr lang="el-GR" smtClean="0"/>
              <a:t>‹#›</a:t>
            </a:fld>
            <a:endParaRPr lang="el-GR"/>
          </a:p>
        </p:txBody>
      </p:sp>
      <p:sp>
        <p:nvSpPr>
          <p:cNvPr id="14" name="TextBox 13"/>
          <p:cNvSpPr txBox="1"/>
          <p:nvPr/>
        </p:nvSpPr>
        <p:spPr>
          <a:xfrm>
            <a:off x="8679919" y="3110424"/>
            <a:ext cx="2195131" cy="2806925"/>
          </a:xfrm>
          <a:prstGeom prst="rect">
            <a:avLst/>
          </a:prstGeom>
        </p:spPr>
        <p:txBody>
          <a:bodyPr vert="horz" lIns="438912" tIns="219456" rIns="438912" bIns="219456" rtlCol="0" anchor="ctr">
            <a:noAutofit/>
          </a:bodyPr>
          <a:lstStyle/>
          <a:p>
            <a:pPr lvl="0"/>
            <a:r>
              <a:rPr lang="en-US" sz="38400" baseline="0" dirty="0">
                <a:ln w="3175" cmpd="sng">
                  <a:noFill/>
                </a:ln>
                <a:solidFill>
                  <a:schemeClr val="accent1"/>
                </a:solidFill>
                <a:effectLst/>
                <a:latin typeface="Arial"/>
              </a:rPr>
              <a:t>“</a:t>
            </a:r>
          </a:p>
        </p:txBody>
      </p:sp>
      <p:sp>
        <p:nvSpPr>
          <p:cNvPr id="15" name="TextBox 14"/>
          <p:cNvSpPr txBox="1"/>
          <p:nvPr/>
        </p:nvSpPr>
        <p:spPr>
          <a:xfrm>
            <a:off x="39213761" y="13945469"/>
            <a:ext cx="2195131" cy="2806925"/>
          </a:xfrm>
          <a:prstGeom prst="rect">
            <a:avLst/>
          </a:prstGeom>
        </p:spPr>
        <p:txBody>
          <a:bodyPr vert="horz" lIns="438912" tIns="219456" rIns="438912" bIns="219456" rtlCol="0" anchor="ctr">
            <a:noAutofit/>
          </a:bodyPr>
          <a:lstStyle/>
          <a:p>
            <a:pPr lvl="0"/>
            <a:r>
              <a:rPr lang="en-US" sz="384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2302841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9323594" y="11704327"/>
            <a:ext cx="31641528" cy="13079256"/>
          </a:xfrm>
        </p:spPr>
        <p:txBody>
          <a:bodyPr anchor="b">
            <a:normAutofit/>
          </a:bodyPr>
          <a:lstStyle>
            <a:lvl1pPr algn="l">
              <a:defRPr sz="23040" b="0"/>
            </a:lvl1pPr>
          </a:lstStyle>
          <a:p>
            <a:r>
              <a:rPr lang="el-GR" smtClean="0"/>
              <a:t>Στυλ κύριου τίτλου</a:t>
            </a:r>
            <a:endParaRPr lang="en-US" dirty="0"/>
          </a:p>
        </p:txBody>
      </p:sp>
      <p:sp>
        <p:nvSpPr>
          <p:cNvPr id="4" name="Text Placeholder 3"/>
          <p:cNvSpPr>
            <a:spLocks noGrp="1"/>
          </p:cNvSpPr>
          <p:nvPr>
            <p:ph type="body" sz="half" idx="2"/>
          </p:nvPr>
        </p:nvSpPr>
        <p:spPr>
          <a:xfrm>
            <a:off x="9323594" y="24871680"/>
            <a:ext cx="31641528" cy="3502186"/>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2D84AFD3-DAC7-4A58-B940-E73F1D70A0C9}" type="datetimeFigureOut">
              <a:rPr lang="el-GR" smtClean="0"/>
              <a:t>1/7/2024</a:t>
            </a:fld>
            <a:endParaRPr lang="el-GR"/>
          </a:p>
        </p:txBody>
      </p:sp>
      <p:sp>
        <p:nvSpPr>
          <p:cNvPr id="6" name="Footer Placeholder 5"/>
          <p:cNvSpPr>
            <a:spLocks noGrp="1"/>
          </p:cNvSpPr>
          <p:nvPr>
            <p:ph type="ftr" sz="quarter" idx="11"/>
          </p:nvPr>
        </p:nvSpPr>
        <p:spPr/>
        <p:txBody>
          <a:bodyPr/>
          <a:lstStyle/>
          <a:p>
            <a:endParaRPr lang="el-GR"/>
          </a:p>
        </p:txBody>
      </p:sp>
      <p:sp>
        <p:nvSpPr>
          <p:cNvPr id="11" name="Freeform 11"/>
          <p:cNvSpPr/>
          <p:nvPr/>
        </p:nvSpPr>
        <p:spPr bwMode="auto">
          <a:xfrm flipV="1">
            <a:off x="278" y="23571170"/>
            <a:ext cx="6520109" cy="243842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2453895" y="23918825"/>
            <a:ext cx="2807894" cy="1752600"/>
          </a:xfrm>
        </p:spPr>
        <p:txBody>
          <a:bodyPr/>
          <a:lstStyle/>
          <a:p>
            <a:fld id="{995C3F86-FF30-4927-A69C-231003C4DACA}" type="slidenum">
              <a:rPr lang="el-GR" smtClean="0"/>
              <a:t>‹#›</a:t>
            </a:fld>
            <a:endParaRPr lang="el-GR"/>
          </a:p>
        </p:txBody>
      </p:sp>
    </p:spTree>
    <p:extLst>
      <p:ext uri="{BB962C8B-B14F-4D97-AF65-F5344CB8AC3E}">
        <p14:creationId xmlns:p14="http://schemas.microsoft.com/office/powerpoint/2010/main" val="187743977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3" name="Title 1"/>
          <p:cNvSpPr>
            <a:spLocks noGrp="1"/>
          </p:cNvSpPr>
          <p:nvPr>
            <p:ph type="title"/>
          </p:nvPr>
        </p:nvSpPr>
        <p:spPr>
          <a:xfrm>
            <a:off x="10502993" y="2926080"/>
            <a:ext cx="29326018" cy="13898880"/>
          </a:xfrm>
        </p:spPr>
        <p:txBody>
          <a:bodyPr anchor="ctr">
            <a:normAutofit/>
          </a:bodyPr>
          <a:lstStyle>
            <a:lvl1pPr algn="l">
              <a:defRPr sz="23040" b="0" cap="none"/>
            </a:lvl1pPr>
          </a:lstStyle>
          <a:p>
            <a:r>
              <a:rPr lang="el-GR" smtClean="0"/>
              <a:t>Στυλ κύριου τίτλου</a:t>
            </a:r>
            <a:endParaRPr lang="en-US" dirty="0"/>
          </a:p>
        </p:txBody>
      </p:sp>
      <p:sp>
        <p:nvSpPr>
          <p:cNvPr id="21" name="Text Placeholder 9"/>
          <p:cNvSpPr>
            <a:spLocks noGrp="1"/>
          </p:cNvSpPr>
          <p:nvPr>
            <p:ph type="body" sz="quarter" idx="13"/>
          </p:nvPr>
        </p:nvSpPr>
        <p:spPr>
          <a:xfrm>
            <a:off x="9323592" y="20848320"/>
            <a:ext cx="32103802" cy="4023360"/>
          </a:xfrm>
        </p:spPr>
        <p:txBody>
          <a:bodyPr anchor="b">
            <a:noAutofit/>
          </a:bodyPr>
          <a:lstStyle>
            <a:lvl1pPr marL="0" indent="0">
              <a:buFontTx/>
              <a:buNone/>
              <a:defRPr sz="11520">
                <a:solidFill>
                  <a:schemeClr val="accent1"/>
                </a:solidFill>
              </a:defRPr>
            </a:lvl1pPr>
            <a:lvl2pPr marL="2194560" indent="0">
              <a:buFontTx/>
              <a:buNone/>
              <a:defRPr/>
            </a:lvl2pPr>
            <a:lvl3pPr marL="4389120" indent="0">
              <a:buFontTx/>
              <a:buNone/>
              <a:defRPr/>
            </a:lvl3pPr>
            <a:lvl4pPr marL="6583680" indent="0">
              <a:buFontTx/>
              <a:buNone/>
              <a:defRPr/>
            </a:lvl4pPr>
            <a:lvl5pPr marL="8778240" indent="0">
              <a:buFontTx/>
              <a:buNone/>
              <a:defRPr/>
            </a:lvl5pPr>
          </a:lstStyle>
          <a:p>
            <a:pPr lvl="0"/>
            <a:r>
              <a:rPr lang="el-GR" smtClean="0"/>
              <a:t>Επεξεργασία στυλ υποδείγματος κειμένου</a:t>
            </a:r>
          </a:p>
        </p:txBody>
      </p:sp>
      <p:sp>
        <p:nvSpPr>
          <p:cNvPr id="4" name="Text Placeholder 3"/>
          <p:cNvSpPr>
            <a:spLocks noGrp="1"/>
          </p:cNvSpPr>
          <p:nvPr>
            <p:ph type="body" sz="half" idx="2"/>
          </p:nvPr>
        </p:nvSpPr>
        <p:spPr>
          <a:xfrm>
            <a:off x="9323592" y="24871680"/>
            <a:ext cx="32103802" cy="3502186"/>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2D84AFD3-DAC7-4A58-B940-E73F1D70A0C9}" type="datetimeFigureOut">
              <a:rPr lang="el-GR" smtClean="0"/>
              <a:t>1/7/2024</a:t>
            </a:fld>
            <a:endParaRPr lang="el-GR"/>
          </a:p>
        </p:txBody>
      </p:sp>
      <p:sp>
        <p:nvSpPr>
          <p:cNvPr id="6" name="Footer Placeholder 5"/>
          <p:cNvSpPr>
            <a:spLocks noGrp="1"/>
          </p:cNvSpPr>
          <p:nvPr>
            <p:ph type="ftr" sz="quarter" idx="11"/>
          </p:nvPr>
        </p:nvSpPr>
        <p:spPr/>
        <p:txBody>
          <a:bodyPr/>
          <a:lstStyle/>
          <a:p>
            <a:endParaRPr lang="el-GR"/>
          </a:p>
        </p:txBody>
      </p:sp>
      <p:sp>
        <p:nvSpPr>
          <p:cNvPr id="20" name="Freeform 11"/>
          <p:cNvSpPr/>
          <p:nvPr/>
        </p:nvSpPr>
        <p:spPr bwMode="auto">
          <a:xfrm flipV="1">
            <a:off x="278" y="23571170"/>
            <a:ext cx="6520109" cy="243842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2453895" y="23918825"/>
            <a:ext cx="2807894" cy="1752600"/>
          </a:xfrm>
        </p:spPr>
        <p:txBody>
          <a:bodyPr/>
          <a:lstStyle/>
          <a:p>
            <a:fld id="{995C3F86-FF30-4927-A69C-231003C4DACA}" type="slidenum">
              <a:rPr lang="el-GR" smtClean="0"/>
              <a:t>‹#›</a:t>
            </a:fld>
            <a:endParaRPr lang="el-GR"/>
          </a:p>
        </p:txBody>
      </p:sp>
      <p:sp>
        <p:nvSpPr>
          <p:cNvPr id="11" name="TextBox 10"/>
          <p:cNvSpPr txBox="1"/>
          <p:nvPr/>
        </p:nvSpPr>
        <p:spPr>
          <a:xfrm>
            <a:off x="8679919" y="3110424"/>
            <a:ext cx="2195131" cy="2806925"/>
          </a:xfrm>
          <a:prstGeom prst="rect">
            <a:avLst/>
          </a:prstGeom>
        </p:spPr>
        <p:txBody>
          <a:bodyPr vert="horz" lIns="438912" tIns="219456" rIns="438912" bIns="219456" rtlCol="0" anchor="ctr">
            <a:noAutofit/>
          </a:bodyPr>
          <a:lstStyle/>
          <a:p>
            <a:pPr lvl="0"/>
            <a:r>
              <a:rPr lang="en-US" sz="38400" baseline="0" dirty="0">
                <a:ln w="3175" cmpd="sng">
                  <a:noFill/>
                </a:ln>
                <a:solidFill>
                  <a:schemeClr val="accent1"/>
                </a:solidFill>
                <a:effectLst/>
                <a:latin typeface="Arial"/>
              </a:rPr>
              <a:t>“</a:t>
            </a:r>
          </a:p>
        </p:txBody>
      </p:sp>
      <p:sp>
        <p:nvSpPr>
          <p:cNvPr id="12" name="TextBox 11"/>
          <p:cNvSpPr txBox="1"/>
          <p:nvPr/>
        </p:nvSpPr>
        <p:spPr>
          <a:xfrm>
            <a:off x="39213761" y="13945469"/>
            <a:ext cx="2195131" cy="2806925"/>
          </a:xfrm>
          <a:prstGeom prst="rect">
            <a:avLst/>
          </a:prstGeom>
        </p:spPr>
        <p:txBody>
          <a:bodyPr vert="horz" lIns="438912" tIns="219456" rIns="438912" bIns="219456" rtlCol="0" anchor="ctr">
            <a:noAutofit/>
          </a:bodyPr>
          <a:lstStyle/>
          <a:p>
            <a:pPr lvl="0"/>
            <a:r>
              <a:rPr lang="en-US" sz="384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57680487"/>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9323597" y="3011554"/>
            <a:ext cx="31641523" cy="13824096"/>
          </a:xfrm>
        </p:spPr>
        <p:txBody>
          <a:bodyPr anchor="ctr">
            <a:normAutofit/>
          </a:bodyPr>
          <a:lstStyle>
            <a:lvl1pPr algn="l">
              <a:defRPr sz="23040" b="0"/>
            </a:lvl1pPr>
          </a:lstStyle>
          <a:p>
            <a:r>
              <a:rPr lang="el-GR" smtClean="0"/>
              <a:t>Στυλ κύριου τίτλου</a:t>
            </a:r>
            <a:endParaRPr lang="en-US" dirty="0"/>
          </a:p>
        </p:txBody>
      </p:sp>
      <p:sp>
        <p:nvSpPr>
          <p:cNvPr id="21" name="Text Placeholder 9"/>
          <p:cNvSpPr>
            <a:spLocks noGrp="1"/>
          </p:cNvSpPr>
          <p:nvPr>
            <p:ph type="body" sz="quarter" idx="13"/>
          </p:nvPr>
        </p:nvSpPr>
        <p:spPr>
          <a:xfrm>
            <a:off x="9323594" y="20848320"/>
            <a:ext cx="31641528" cy="4023360"/>
          </a:xfrm>
        </p:spPr>
        <p:txBody>
          <a:bodyPr anchor="b">
            <a:noAutofit/>
          </a:bodyPr>
          <a:lstStyle>
            <a:lvl1pPr marL="0" indent="0">
              <a:buFontTx/>
              <a:buNone/>
              <a:defRPr sz="11520">
                <a:solidFill>
                  <a:schemeClr val="accent1"/>
                </a:solidFill>
              </a:defRPr>
            </a:lvl1pPr>
            <a:lvl2pPr marL="2194560" indent="0">
              <a:buFontTx/>
              <a:buNone/>
              <a:defRPr/>
            </a:lvl2pPr>
            <a:lvl3pPr marL="4389120" indent="0">
              <a:buFontTx/>
              <a:buNone/>
              <a:defRPr/>
            </a:lvl3pPr>
            <a:lvl4pPr marL="6583680" indent="0">
              <a:buFontTx/>
              <a:buNone/>
              <a:defRPr/>
            </a:lvl4pPr>
            <a:lvl5pPr marL="8778240" indent="0">
              <a:buFontTx/>
              <a:buNone/>
              <a:defRPr/>
            </a:lvl5pPr>
          </a:lstStyle>
          <a:p>
            <a:pPr lvl="0"/>
            <a:r>
              <a:rPr lang="el-GR" smtClean="0"/>
              <a:t>Επεξεργασία στυλ υποδείγματος κειμένου</a:t>
            </a:r>
          </a:p>
        </p:txBody>
      </p:sp>
      <p:sp>
        <p:nvSpPr>
          <p:cNvPr id="4" name="Text Placeholder 3"/>
          <p:cNvSpPr>
            <a:spLocks noGrp="1"/>
          </p:cNvSpPr>
          <p:nvPr>
            <p:ph type="body" sz="half" idx="2"/>
          </p:nvPr>
        </p:nvSpPr>
        <p:spPr>
          <a:xfrm>
            <a:off x="9323594" y="24871680"/>
            <a:ext cx="31641528" cy="3502186"/>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2D84AFD3-DAC7-4A58-B940-E73F1D70A0C9}" type="datetimeFigureOut">
              <a:rPr lang="el-GR" smtClean="0"/>
              <a:t>1/7/2024</a:t>
            </a:fld>
            <a:endParaRPr lang="el-GR"/>
          </a:p>
        </p:txBody>
      </p:sp>
      <p:sp>
        <p:nvSpPr>
          <p:cNvPr id="6" name="Footer Placeholder 5"/>
          <p:cNvSpPr>
            <a:spLocks noGrp="1"/>
          </p:cNvSpPr>
          <p:nvPr>
            <p:ph type="ftr" sz="quarter" idx="11"/>
          </p:nvPr>
        </p:nvSpPr>
        <p:spPr/>
        <p:txBody>
          <a:bodyPr/>
          <a:lstStyle/>
          <a:p>
            <a:endParaRPr lang="el-GR"/>
          </a:p>
        </p:txBody>
      </p:sp>
      <p:sp>
        <p:nvSpPr>
          <p:cNvPr id="10" name="Freeform 11"/>
          <p:cNvSpPr/>
          <p:nvPr/>
        </p:nvSpPr>
        <p:spPr bwMode="auto">
          <a:xfrm flipV="1">
            <a:off x="278" y="23571170"/>
            <a:ext cx="6520109" cy="243842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2453895" y="23918825"/>
            <a:ext cx="2807894" cy="1752600"/>
          </a:xfrm>
        </p:spPr>
        <p:txBody>
          <a:bodyPr/>
          <a:lstStyle/>
          <a:p>
            <a:fld id="{995C3F86-FF30-4927-A69C-231003C4DACA}" type="slidenum">
              <a:rPr lang="el-GR" smtClean="0"/>
              <a:t>‹#›</a:t>
            </a:fld>
            <a:endParaRPr lang="el-GR"/>
          </a:p>
        </p:txBody>
      </p:sp>
    </p:spTree>
    <p:extLst>
      <p:ext uri="{BB962C8B-B14F-4D97-AF65-F5344CB8AC3E}">
        <p14:creationId xmlns:p14="http://schemas.microsoft.com/office/powerpoint/2010/main" val="55675567"/>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endParaRPr lang="el-GR"/>
          </a:p>
        </p:txBody>
      </p:sp>
      <p:sp>
        <p:nvSpPr>
          <p:cNvPr id="5" name="Footer Placeholder 4"/>
          <p:cNvSpPr>
            <a:spLocks noGrp="1"/>
          </p:cNvSpPr>
          <p:nvPr>
            <p:ph type="ftr" sz="quarter" idx="11"/>
          </p:nvPr>
        </p:nvSpPr>
        <p:spPr/>
        <p:txBody>
          <a:bodyPr/>
          <a:lstStyle/>
          <a:p>
            <a:endParaRPr lang="el-GR"/>
          </a:p>
        </p:txBody>
      </p:sp>
      <p:sp>
        <p:nvSpPr>
          <p:cNvPr id="10" name="Freeform 11"/>
          <p:cNvSpPr/>
          <p:nvPr/>
        </p:nvSpPr>
        <p:spPr bwMode="auto">
          <a:xfrm flipV="1">
            <a:off x="278" y="3413734"/>
            <a:ext cx="6520109" cy="243842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40785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Without Quick Guides">
  <p:cSld name="Without Quick Guides">
    <p:spTree>
      <p:nvGrpSpPr>
        <p:cNvPr id="1" name="Shape 147"/>
        <p:cNvGrpSpPr/>
        <p:nvPr/>
      </p:nvGrpSpPr>
      <p:grpSpPr>
        <a:xfrm>
          <a:off x="0" y="0"/>
          <a:ext cx="0" cy="0"/>
          <a:chOff x="0" y="0"/>
          <a:chExt cx="0" cy="0"/>
        </a:xfrm>
      </p:grpSpPr>
      <p:sp>
        <p:nvSpPr>
          <p:cNvPr id="148" name="Google Shape;148;p18"/>
          <p:cNvSpPr txBox="1">
            <a:spLocks noGrp="1"/>
          </p:cNvSpPr>
          <p:nvPr>
            <p:ph type="body" idx="1"/>
          </p:nvPr>
        </p:nvSpPr>
        <p:spPr>
          <a:xfrm>
            <a:off x="459674" y="6378481"/>
            <a:ext cx="10056813" cy="846363"/>
          </a:xfrm>
          <a:prstGeom prst="rect">
            <a:avLst/>
          </a:prstGeom>
          <a:noFill/>
          <a:ln>
            <a:noFill/>
          </a:ln>
        </p:spPr>
        <p:txBody>
          <a:bodyPr spcFirstLastPara="1" wrap="square" lIns="228575" tIns="228575" rIns="228575" bIns="228575" anchor="t" anchorCtr="0">
            <a:spAutoFit/>
          </a:bodyPr>
          <a:lstStyle>
            <a:lvl1pPr marL="457200" marR="0" lvl="0" indent="-228600" algn="l" rtl="0">
              <a:spcBef>
                <a:spcPts val="480"/>
              </a:spcBef>
              <a:spcAft>
                <a:spcPts val="0"/>
              </a:spcAft>
              <a:buClr>
                <a:srgbClr val="2F2F2F"/>
              </a:buClr>
              <a:buSzPts val="2400"/>
              <a:buFont typeface="Arial"/>
              <a:buNone/>
              <a:defRPr sz="2400" b="0" i="0" u="none" strike="noStrike" cap="none">
                <a:solidFill>
                  <a:srgbClr val="2F2F2F"/>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49" name="Google Shape;149;p18"/>
          <p:cNvSpPr txBox="1">
            <a:spLocks noGrp="1"/>
          </p:cNvSpPr>
          <p:nvPr>
            <p:ph type="body" idx="2"/>
          </p:nvPr>
        </p:nvSpPr>
        <p:spPr>
          <a:xfrm>
            <a:off x="477827" y="5548749"/>
            <a:ext cx="10048875" cy="754045"/>
          </a:xfrm>
          <a:prstGeom prst="rect">
            <a:avLst/>
          </a:prstGeom>
          <a:noFill/>
          <a:ln>
            <a:noFill/>
          </a:ln>
        </p:spPr>
        <p:txBody>
          <a:bodyPr spcFirstLastPara="1" wrap="square" lIns="91425" tIns="91425" rIns="91425" bIns="91425" anchor="ctr" anchorCtr="0">
            <a:spAutoFit/>
          </a:bodyPr>
          <a:lstStyle>
            <a:lvl1pPr marL="457200" marR="0" lvl="0" indent="-228600" algn="ctr" rtl="0">
              <a:spcBef>
                <a:spcPts val="740"/>
              </a:spcBef>
              <a:spcAft>
                <a:spcPts val="0"/>
              </a:spcAft>
              <a:buClr>
                <a:srgbClr val="2F2F2F"/>
              </a:buClr>
              <a:buSzPts val="3700"/>
              <a:buFont typeface="Arial"/>
              <a:buNone/>
              <a:defRPr sz="3700" b="1" i="0" u="sng" strike="noStrike" cap="none">
                <a:solidFill>
                  <a:srgbClr val="2F2F2F"/>
                </a:solidFill>
                <a:latin typeface="Calibri"/>
                <a:ea typeface="Calibri"/>
                <a:cs typeface="Calibri"/>
                <a:sym typeface="Calibri"/>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50" name="Google Shape;150;p18"/>
          <p:cNvSpPr txBox="1">
            <a:spLocks noGrp="1"/>
          </p:cNvSpPr>
          <p:nvPr>
            <p:ph type="body" idx="3"/>
          </p:nvPr>
        </p:nvSpPr>
        <p:spPr>
          <a:xfrm>
            <a:off x="477825" y="14212513"/>
            <a:ext cx="10050462" cy="754045"/>
          </a:xfrm>
          <a:prstGeom prst="rect">
            <a:avLst/>
          </a:prstGeom>
          <a:noFill/>
          <a:ln>
            <a:noFill/>
          </a:ln>
        </p:spPr>
        <p:txBody>
          <a:bodyPr spcFirstLastPara="1" wrap="square" lIns="91425" tIns="91425" rIns="91425" bIns="91425" anchor="ctr" anchorCtr="0">
            <a:spAutoFit/>
          </a:bodyPr>
          <a:lstStyle>
            <a:lvl1pPr marL="457200" marR="0" lvl="0" indent="-228600" algn="ctr" rtl="0">
              <a:spcBef>
                <a:spcPts val="740"/>
              </a:spcBef>
              <a:spcAft>
                <a:spcPts val="0"/>
              </a:spcAft>
              <a:buClr>
                <a:srgbClr val="2F2F2F"/>
              </a:buClr>
              <a:buSzPts val="3700"/>
              <a:buFont typeface="Arial"/>
              <a:buNone/>
              <a:defRPr sz="3700" b="1" i="0" u="sng" strike="noStrike" cap="none">
                <a:solidFill>
                  <a:srgbClr val="2F2F2F"/>
                </a:solidFill>
                <a:latin typeface="Calibri"/>
                <a:ea typeface="Calibri"/>
                <a:cs typeface="Calibri"/>
                <a:sym typeface="Calibri"/>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51" name="Google Shape;151;p18"/>
          <p:cNvSpPr txBox="1">
            <a:spLocks noGrp="1"/>
          </p:cNvSpPr>
          <p:nvPr>
            <p:ph type="body" idx="4"/>
          </p:nvPr>
        </p:nvSpPr>
        <p:spPr>
          <a:xfrm>
            <a:off x="11460161" y="6378481"/>
            <a:ext cx="10048874" cy="846363"/>
          </a:xfrm>
          <a:prstGeom prst="rect">
            <a:avLst/>
          </a:prstGeom>
          <a:noFill/>
          <a:ln>
            <a:noFill/>
          </a:ln>
        </p:spPr>
        <p:txBody>
          <a:bodyPr spcFirstLastPara="1" wrap="square" lIns="228575" tIns="228575" rIns="228575" bIns="228575" anchor="t" anchorCtr="0">
            <a:spAutoFit/>
          </a:bodyPr>
          <a:lstStyle>
            <a:lvl1pPr marL="457200" marR="0" lvl="0" indent="-228600" algn="l" rtl="0">
              <a:spcBef>
                <a:spcPts val="480"/>
              </a:spcBef>
              <a:spcAft>
                <a:spcPts val="0"/>
              </a:spcAft>
              <a:buClr>
                <a:srgbClr val="2F2F2F"/>
              </a:buClr>
              <a:buSzPts val="2400"/>
              <a:buFont typeface="Arial"/>
              <a:buNone/>
              <a:defRPr sz="2400" b="0" i="0" u="none" strike="noStrike" cap="none">
                <a:solidFill>
                  <a:srgbClr val="2F2F2F"/>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52" name="Google Shape;152;p18"/>
          <p:cNvSpPr txBox="1">
            <a:spLocks noGrp="1"/>
          </p:cNvSpPr>
          <p:nvPr>
            <p:ph type="body" idx="5"/>
          </p:nvPr>
        </p:nvSpPr>
        <p:spPr>
          <a:xfrm>
            <a:off x="11460162" y="5548749"/>
            <a:ext cx="10048875" cy="754045"/>
          </a:xfrm>
          <a:prstGeom prst="rect">
            <a:avLst/>
          </a:prstGeom>
          <a:noFill/>
          <a:ln>
            <a:noFill/>
          </a:ln>
        </p:spPr>
        <p:txBody>
          <a:bodyPr spcFirstLastPara="1" wrap="square" lIns="91425" tIns="91425" rIns="91425" bIns="91425" anchor="ctr" anchorCtr="0">
            <a:spAutoFit/>
          </a:bodyPr>
          <a:lstStyle>
            <a:lvl1pPr marL="457200" marR="0" lvl="0" indent="-228600" algn="ctr" rtl="0">
              <a:spcBef>
                <a:spcPts val="740"/>
              </a:spcBef>
              <a:spcAft>
                <a:spcPts val="0"/>
              </a:spcAft>
              <a:buClr>
                <a:srgbClr val="2F2F2F"/>
              </a:buClr>
              <a:buSzPts val="3700"/>
              <a:buFont typeface="Arial"/>
              <a:buNone/>
              <a:defRPr sz="3700" b="1" i="0" u="sng" strike="noStrike" cap="none">
                <a:solidFill>
                  <a:srgbClr val="2F2F2F"/>
                </a:solidFill>
                <a:latin typeface="Calibri"/>
                <a:ea typeface="Calibri"/>
                <a:cs typeface="Calibri"/>
                <a:sym typeface="Calibri"/>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53" name="Google Shape;153;p18"/>
          <p:cNvSpPr txBox="1">
            <a:spLocks noGrp="1"/>
          </p:cNvSpPr>
          <p:nvPr>
            <p:ph type="body" idx="6"/>
          </p:nvPr>
        </p:nvSpPr>
        <p:spPr>
          <a:xfrm>
            <a:off x="22448845" y="6378481"/>
            <a:ext cx="10048874" cy="846363"/>
          </a:xfrm>
          <a:prstGeom prst="rect">
            <a:avLst/>
          </a:prstGeom>
          <a:noFill/>
          <a:ln>
            <a:noFill/>
          </a:ln>
        </p:spPr>
        <p:txBody>
          <a:bodyPr spcFirstLastPara="1" wrap="square" lIns="228575" tIns="228575" rIns="228575" bIns="228575" anchor="t" anchorCtr="0">
            <a:spAutoFit/>
          </a:bodyPr>
          <a:lstStyle>
            <a:lvl1pPr marL="457200" marR="0" lvl="0" indent="-228600" algn="l" rtl="0">
              <a:spcBef>
                <a:spcPts val="480"/>
              </a:spcBef>
              <a:spcAft>
                <a:spcPts val="0"/>
              </a:spcAft>
              <a:buClr>
                <a:srgbClr val="2F2F2F"/>
              </a:buClr>
              <a:buSzPts val="2400"/>
              <a:buFont typeface="Arial"/>
              <a:buNone/>
              <a:defRPr sz="2400" b="0" i="0" u="none" strike="noStrike" cap="none">
                <a:solidFill>
                  <a:srgbClr val="2F2F2F"/>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54" name="Google Shape;154;p18"/>
          <p:cNvSpPr txBox="1">
            <a:spLocks noGrp="1"/>
          </p:cNvSpPr>
          <p:nvPr>
            <p:ph type="body" idx="7"/>
          </p:nvPr>
        </p:nvSpPr>
        <p:spPr>
          <a:xfrm>
            <a:off x="22440906" y="5548749"/>
            <a:ext cx="10058400" cy="754045"/>
          </a:xfrm>
          <a:prstGeom prst="rect">
            <a:avLst/>
          </a:prstGeom>
          <a:noFill/>
          <a:ln>
            <a:noFill/>
          </a:ln>
        </p:spPr>
        <p:txBody>
          <a:bodyPr spcFirstLastPara="1" wrap="square" lIns="91425" tIns="91425" rIns="91425" bIns="91425" anchor="ctr" anchorCtr="0">
            <a:spAutoFit/>
          </a:bodyPr>
          <a:lstStyle>
            <a:lvl1pPr marL="457200" marR="0" lvl="0" indent="-228600" algn="ctr" rtl="0">
              <a:spcBef>
                <a:spcPts val="740"/>
              </a:spcBef>
              <a:spcAft>
                <a:spcPts val="0"/>
              </a:spcAft>
              <a:buClr>
                <a:srgbClr val="2F2F2F"/>
              </a:buClr>
              <a:buSzPts val="3700"/>
              <a:buFont typeface="Arial"/>
              <a:buNone/>
              <a:defRPr sz="3700" b="1" i="0" u="sng" strike="noStrike" cap="none">
                <a:solidFill>
                  <a:srgbClr val="2F2F2F"/>
                </a:solidFill>
                <a:latin typeface="Calibri"/>
                <a:ea typeface="Calibri"/>
                <a:cs typeface="Calibri"/>
                <a:sym typeface="Calibri"/>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55" name="Google Shape;155;p18"/>
          <p:cNvSpPr txBox="1">
            <a:spLocks noGrp="1"/>
          </p:cNvSpPr>
          <p:nvPr>
            <p:ph type="body" idx="8"/>
          </p:nvPr>
        </p:nvSpPr>
        <p:spPr>
          <a:xfrm>
            <a:off x="33422043" y="5548749"/>
            <a:ext cx="10047018" cy="754045"/>
          </a:xfrm>
          <a:prstGeom prst="rect">
            <a:avLst/>
          </a:prstGeom>
          <a:noFill/>
          <a:ln>
            <a:noFill/>
          </a:ln>
        </p:spPr>
        <p:txBody>
          <a:bodyPr spcFirstLastPara="1" wrap="square" lIns="91425" tIns="91425" rIns="91425" bIns="91425" anchor="ctr" anchorCtr="0">
            <a:spAutoFit/>
          </a:bodyPr>
          <a:lstStyle>
            <a:lvl1pPr marL="457200" marR="0" lvl="0" indent="-228600" algn="ctr" rtl="0">
              <a:spcBef>
                <a:spcPts val="740"/>
              </a:spcBef>
              <a:spcAft>
                <a:spcPts val="0"/>
              </a:spcAft>
              <a:buClr>
                <a:srgbClr val="2F2F2F"/>
              </a:buClr>
              <a:buSzPts val="3700"/>
              <a:buFont typeface="Arial"/>
              <a:buNone/>
              <a:defRPr sz="3700" b="1" i="0" u="sng" strike="noStrike" cap="none">
                <a:solidFill>
                  <a:srgbClr val="2F2F2F"/>
                </a:solidFill>
                <a:latin typeface="Calibri"/>
                <a:ea typeface="Calibri"/>
                <a:cs typeface="Calibri"/>
                <a:sym typeface="Calibri"/>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56" name="Google Shape;156;p18"/>
          <p:cNvSpPr txBox="1">
            <a:spLocks noGrp="1"/>
          </p:cNvSpPr>
          <p:nvPr>
            <p:ph type="body" idx="9"/>
          </p:nvPr>
        </p:nvSpPr>
        <p:spPr>
          <a:xfrm>
            <a:off x="33422043" y="6378481"/>
            <a:ext cx="10047018" cy="846363"/>
          </a:xfrm>
          <a:prstGeom prst="rect">
            <a:avLst/>
          </a:prstGeom>
          <a:noFill/>
          <a:ln>
            <a:noFill/>
          </a:ln>
        </p:spPr>
        <p:txBody>
          <a:bodyPr spcFirstLastPara="1" wrap="square" lIns="228575" tIns="228575" rIns="228575" bIns="228575" anchor="t" anchorCtr="0">
            <a:spAutoFit/>
          </a:bodyPr>
          <a:lstStyle>
            <a:lvl1pPr marL="457200" marR="0" lvl="0" indent="-228600" algn="l" rtl="0">
              <a:spcBef>
                <a:spcPts val="480"/>
              </a:spcBef>
              <a:spcAft>
                <a:spcPts val="0"/>
              </a:spcAft>
              <a:buClr>
                <a:srgbClr val="2F2F2F"/>
              </a:buClr>
              <a:buSzPts val="2400"/>
              <a:buFont typeface="Arial"/>
              <a:buNone/>
              <a:defRPr sz="2400" b="0" i="0" u="none" strike="noStrike" cap="none">
                <a:solidFill>
                  <a:srgbClr val="2F2F2F"/>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57" name="Google Shape;157;p18"/>
          <p:cNvSpPr txBox="1">
            <a:spLocks noGrp="1"/>
          </p:cNvSpPr>
          <p:nvPr>
            <p:ph type="body" idx="13"/>
          </p:nvPr>
        </p:nvSpPr>
        <p:spPr>
          <a:xfrm>
            <a:off x="33422043" y="14272738"/>
            <a:ext cx="10047018" cy="754045"/>
          </a:xfrm>
          <a:prstGeom prst="rect">
            <a:avLst/>
          </a:prstGeom>
          <a:noFill/>
          <a:ln>
            <a:noFill/>
          </a:ln>
        </p:spPr>
        <p:txBody>
          <a:bodyPr spcFirstLastPara="1" wrap="square" lIns="91425" tIns="91425" rIns="91425" bIns="91425" anchor="ctr" anchorCtr="0">
            <a:spAutoFit/>
          </a:bodyPr>
          <a:lstStyle>
            <a:lvl1pPr marL="457200" marR="0" lvl="0" indent="-228600" algn="ctr" rtl="0">
              <a:spcBef>
                <a:spcPts val="740"/>
              </a:spcBef>
              <a:spcAft>
                <a:spcPts val="0"/>
              </a:spcAft>
              <a:buClr>
                <a:srgbClr val="2F2F2F"/>
              </a:buClr>
              <a:buSzPts val="3700"/>
              <a:buFont typeface="Arial"/>
              <a:buNone/>
              <a:defRPr sz="3700" b="1" i="0" u="sng" strike="noStrike" cap="none">
                <a:solidFill>
                  <a:srgbClr val="2F2F2F"/>
                </a:solidFill>
                <a:latin typeface="Calibri"/>
                <a:ea typeface="Calibri"/>
                <a:cs typeface="Calibri"/>
                <a:sym typeface="Calibri"/>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58" name="Google Shape;158;p18"/>
          <p:cNvSpPr txBox="1">
            <a:spLocks noGrp="1"/>
          </p:cNvSpPr>
          <p:nvPr>
            <p:ph type="body" idx="14"/>
          </p:nvPr>
        </p:nvSpPr>
        <p:spPr>
          <a:xfrm>
            <a:off x="33422043" y="15011402"/>
            <a:ext cx="10052050" cy="846363"/>
          </a:xfrm>
          <a:prstGeom prst="rect">
            <a:avLst/>
          </a:prstGeom>
          <a:noFill/>
          <a:ln>
            <a:noFill/>
          </a:ln>
        </p:spPr>
        <p:txBody>
          <a:bodyPr spcFirstLastPara="1" wrap="square" lIns="228575" tIns="228575" rIns="228575" bIns="228575" anchor="t" anchorCtr="0">
            <a:spAutoFit/>
          </a:bodyPr>
          <a:lstStyle>
            <a:lvl1pPr marL="457200" marR="0" lvl="0" indent="-228600" algn="l" rtl="0">
              <a:spcBef>
                <a:spcPts val="480"/>
              </a:spcBef>
              <a:spcAft>
                <a:spcPts val="0"/>
              </a:spcAft>
              <a:buClr>
                <a:srgbClr val="2F2F2F"/>
              </a:buClr>
              <a:buSzPts val="2400"/>
              <a:buFont typeface="Arial"/>
              <a:buNone/>
              <a:defRPr sz="2400" b="0" i="0" u="none" strike="noStrike" cap="none">
                <a:solidFill>
                  <a:srgbClr val="2F2F2F"/>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59" name="Google Shape;159;p18"/>
          <p:cNvSpPr txBox="1">
            <a:spLocks noGrp="1"/>
          </p:cNvSpPr>
          <p:nvPr>
            <p:ph type="body" idx="15"/>
          </p:nvPr>
        </p:nvSpPr>
        <p:spPr>
          <a:xfrm>
            <a:off x="33422043" y="25679401"/>
            <a:ext cx="10047018" cy="754045"/>
          </a:xfrm>
          <a:prstGeom prst="rect">
            <a:avLst/>
          </a:prstGeom>
          <a:noFill/>
          <a:ln>
            <a:noFill/>
          </a:ln>
        </p:spPr>
        <p:txBody>
          <a:bodyPr spcFirstLastPara="1" wrap="square" lIns="91425" tIns="91425" rIns="91425" bIns="91425" anchor="ctr" anchorCtr="0">
            <a:spAutoFit/>
          </a:bodyPr>
          <a:lstStyle>
            <a:lvl1pPr marL="457200" marR="0" lvl="0" indent="-228600" algn="ctr" rtl="0">
              <a:spcBef>
                <a:spcPts val="740"/>
              </a:spcBef>
              <a:spcAft>
                <a:spcPts val="0"/>
              </a:spcAft>
              <a:buClr>
                <a:srgbClr val="2F2F2F"/>
              </a:buClr>
              <a:buSzPts val="3700"/>
              <a:buFont typeface="Arial"/>
              <a:buNone/>
              <a:defRPr sz="3700" b="1" i="0" u="sng" strike="noStrike" cap="none">
                <a:solidFill>
                  <a:srgbClr val="2F2F2F"/>
                </a:solidFill>
                <a:latin typeface="Calibri"/>
                <a:ea typeface="Calibri"/>
                <a:cs typeface="Calibri"/>
                <a:sym typeface="Calibri"/>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60" name="Google Shape;160;p18"/>
          <p:cNvSpPr txBox="1">
            <a:spLocks noGrp="1"/>
          </p:cNvSpPr>
          <p:nvPr>
            <p:ph type="body" idx="16"/>
          </p:nvPr>
        </p:nvSpPr>
        <p:spPr>
          <a:xfrm>
            <a:off x="33422043" y="26433446"/>
            <a:ext cx="10052050" cy="846363"/>
          </a:xfrm>
          <a:prstGeom prst="rect">
            <a:avLst/>
          </a:prstGeom>
          <a:noFill/>
          <a:ln>
            <a:noFill/>
          </a:ln>
        </p:spPr>
        <p:txBody>
          <a:bodyPr spcFirstLastPara="1" wrap="square" lIns="228575" tIns="228575" rIns="228575" bIns="228575" anchor="t" anchorCtr="0">
            <a:spAutoFit/>
          </a:bodyPr>
          <a:lstStyle>
            <a:lvl1pPr marL="457200" marR="0" lvl="0" indent="-228600" algn="l" rtl="0">
              <a:spcBef>
                <a:spcPts val="480"/>
              </a:spcBef>
              <a:spcAft>
                <a:spcPts val="0"/>
              </a:spcAft>
              <a:buClr>
                <a:srgbClr val="2F2F2F"/>
              </a:buClr>
              <a:buSzPts val="2400"/>
              <a:buFont typeface="Arial"/>
              <a:buNone/>
              <a:defRPr sz="2400" b="0" i="0" u="none" strike="noStrike" cap="none">
                <a:solidFill>
                  <a:srgbClr val="2F2F2F"/>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61" name="Google Shape;161;p18"/>
          <p:cNvSpPr txBox="1">
            <a:spLocks noGrp="1"/>
          </p:cNvSpPr>
          <p:nvPr>
            <p:ph type="body" idx="17"/>
          </p:nvPr>
        </p:nvSpPr>
        <p:spPr>
          <a:xfrm>
            <a:off x="459674" y="14951552"/>
            <a:ext cx="10056813" cy="846363"/>
          </a:xfrm>
          <a:prstGeom prst="rect">
            <a:avLst/>
          </a:prstGeom>
          <a:noFill/>
          <a:ln>
            <a:noFill/>
          </a:ln>
        </p:spPr>
        <p:txBody>
          <a:bodyPr spcFirstLastPara="1" wrap="square" lIns="228575" tIns="228575" rIns="228575" bIns="228575" anchor="t" anchorCtr="0">
            <a:spAutoFit/>
          </a:bodyPr>
          <a:lstStyle>
            <a:lvl1pPr marL="457200" marR="0" lvl="0" indent="-228600" algn="l" rtl="0">
              <a:spcBef>
                <a:spcPts val="480"/>
              </a:spcBef>
              <a:spcAft>
                <a:spcPts val="0"/>
              </a:spcAft>
              <a:buClr>
                <a:srgbClr val="2F2F2F"/>
              </a:buClr>
              <a:buSzPts val="2400"/>
              <a:buFont typeface="Arial"/>
              <a:buNone/>
              <a:defRPr sz="2400" b="0" i="0" u="none" strike="noStrike" cap="none">
                <a:solidFill>
                  <a:srgbClr val="2F2F2F"/>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62" name="Google Shape;162;p18"/>
          <p:cNvSpPr txBox="1">
            <a:spLocks noGrp="1"/>
          </p:cNvSpPr>
          <p:nvPr>
            <p:ph type="body" idx="18"/>
          </p:nvPr>
        </p:nvSpPr>
        <p:spPr>
          <a:xfrm>
            <a:off x="5932593" y="3383947"/>
            <a:ext cx="31998968" cy="1280160"/>
          </a:xfrm>
          <a:prstGeom prst="rect">
            <a:avLst/>
          </a:prstGeom>
          <a:noFill/>
          <a:ln>
            <a:noFill/>
          </a:ln>
        </p:spPr>
        <p:txBody>
          <a:bodyPr spcFirstLastPara="1" wrap="square" lIns="91425" tIns="45700" rIns="91425" bIns="45700" anchor="t" anchorCtr="0">
            <a:normAutofit/>
          </a:bodyPr>
          <a:lstStyle>
            <a:lvl1pPr marL="457200" marR="0" lvl="0" indent="-228600" algn="ctr" rtl="0">
              <a:spcBef>
                <a:spcPts val="1080"/>
              </a:spcBef>
              <a:spcAft>
                <a:spcPts val="0"/>
              </a:spcAft>
              <a:buClr>
                <a:srgbClr val="2F2F2F"/>
              </a:buClr>
              <a:buSzPts val="5400"/>
              <a:buFont typeface="Arial"/>
              <a:buNone/>
              <a:defRPr sz="5400" b="0" i="0" u="none" strike="noStrike" cap="none">
                <a:solidFill>
                  <a:srgbClr val="2F2F2F"/>
                </a:solidFill>
                <a:latin typeface="Calibri"/>
                <a:ea typeface="Calibri"/>
                <a:cs typeface="Calibri"/>
                <a:sym typeface="Calibri"/>
              </a:defRPr>
            </a:lvl1pPr>
            <a:lvl2pPr marL="914400" marR="0" lvl="1"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2pPr>
            <a:lvl3pPr marL="1371600" marR="0" lvl="2"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3pPr>
            <a:lvl4pPr marL="1828800" marR="0" lvl="3"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4pPr>
            <a:lvl5pPr marL="2286000" marR="0" lvl="4"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63" name="Google Shape;163;p18"/>
          <p:cNvSpPr txBox="1">
            <a:spLocks noGrp="1"/>
          </p:cNvSpPr>
          <p:nvPr>
            <p:ph type="body" idx="19"/>
          </p:nvPr>
        </p:nvSpPr>
        <p:spPr>
          <a:xfrm>
            <a:off x="5932593" y="2103787"/>
            <a:ext cx="31998968" cy="1280160"/>
          </a:xfrm>
          <a:prstGeom prst="rect">
            <a:avLst/>
          </a:prstGeom>
          <a:noFill/>
          <a:ln>
            <a:noFill/>
          </a:ln>
        </p:spPr>
        <p:txBody>
          <a:bodyPr spcFirstLastPara="1" wrap="square" lIns="91425" tIns="45700" rIns="91425" bIns="45700" anchor="t" anchorCtr="1">
            <a:normAutofit/>
          </a:bodyPr>
          <a:lstStyle>
            <a:lvl1pPr marL="457200" marR="0" lvl="0" indent="-228600" algn="ctr" rtl="0">
              <a:spcBef>
                <a:spcPts val="1600"/>
              </a:spcBef>
              <a:spcAft>
                <a:spcPts val="0"/>
              </a:spcAft>
              <a:buClr>
                <a:srgbClr val="2F2F2F"/>
              </a:buClr>
              <a:buSzPts val="8000"/>
              <a:buFont typeface="Arial"/>
              <a:buNone/>
              <a:defRPr sz="8000" b="0" i="0" u="none" strike="noStrike" cap="none">
                <a:solidFill>
                  <a:srgbClr val="2F2F2F"/>
                </a:solidFill>
                <a:latin typeface="Calibri"/>
                <a:ea typeface="Calibri"/>
                <a:cs typeface="Calibri"/>
                <a:sym typeface="Calibri"/>
              </a:defRPr>
            </a:lvl1pPr>
            <a:lvl2pPr marL="914400" marR="0" lvl="1"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2pPr>
            <a:lvl3pPr marL="1371600" marR="0" lvl="2"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3pPr>
            <a:lvl4pPr marL="1828800" marR="0" lvl="3"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4pPr>
            <a:lvl5pPr marL="2286000" marR="0" lvl="4"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64" name="Google Shape;164;p18"/>
          <p:cNvSpPr txBox="1">
            <a:spLocks noGrp="1"/>
          </p:cNvSpPr>
          <p:nvPr>
            <p:ph type="body" idx="20"/>
          </p:nvPr>
        </p:nvSpPr>
        <p:spPr>
          <a:xfrm>
            <a:off x="5932593" y="465813"/>
            <a:ext cx="31998968" cy="1637973"/>
          </a:xfrm>
          <a:prstGeom prst="rect">
            <a:avLst/>
          </a:prstGeom>
          <a:noFill/>
          <a:ln>
            <a:noFill/>
          </a:ln>
        </p:spPr>
        <p:txBody>
          <a:bodyPr spcFirstLastPara="1" wrap="square" lIns="91425" tIns="45700" rIns="91425" bIns="45700" anchor="t" anchorCtr="1">
            <a:normAutofit/>
          </a:bodyPr>
          <a:lstStyle>
            <a:lvl1pPr marL="457200" marR="0" lvl="0" indent="-228600" algn="ctr" rtl="0">
              <a:spcBef>
                <a:spcPts val="1920"/>
              </a:spcBef>
              <a:spcAft>
                <a:spcPts val="0"/>
              </a:spcAft>
              <a:buClr>
                <a:srgbClr val="2F2F2F"/>
              </a:buClr>
              <a:buSzPts val="9600"/>
              <a:buFont typeface="Arial"/>
              <a:buNone/>
              <a:defRPr sz="9600" b="1" i="0" u="none" strike="noStrike" cap="none">
                <a:solidFill>
                  <a:srgbClr val="2F2F2F"/>
                </a:solidFill>
                <a:latin typeface="Calibri"/>
                <a:ea typeface="Calibri"/>
                <a:cs typeface="Calibri"/>
                <a:sym typeface="Calibri"/>
              </a:defRPr>
            </a:lvl1pPr>
            <a:lvl2pPr marL="914400" marR="0" lvl="1"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2pPr>
            <a:lvl3pPr marL="1371600" marR="0" lvl="2"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3pPr>
            <a:lvl4pPr marL="1828800" marR="0" lvl="3"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4pPr>
            <a:lvl5pPr marL="2286000" marR="0" lvl="4"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016968" y="3011551"/>
            <a:ext cx="7949434" cy="25362322"/>
          </a:xfrm>
        </p:spPr>
        <p:txBody>
          <a:bodyPr vert="eaVert" anchor="ct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9323597" y="3011551"/>
            <a:ext cx="22638470" cy="25362322"/>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endParaRPr lang="el-GR"/>
          </a:p>
        </p:txBody>
      </p:sp>
      <p:sp>
        <p:nvSpPr>
          <p:cNvPr id="5" name="Footer Placeholder 4"/>
          <p:cNvSpPr>
            <a:spLocks noGrp="1"/>
          </p:cNvSpPr>
          <p:nvPr>
            <p:ph type="ftr" sz="quarter" idx="11"/>
          </p:nvPr>
        </p:nvSpPr>
        <p:spPr/>
        <p:txBody>
          <a:bodyPr/>
          <a:lstStyle/>
          <a:p>
            <a:endParaRPr lang="el-GR"/>
          </a:p>
        </p:txBody>
      </p:sp>
      <p:sp>
        <p:nvSpPr>
          <p:cNvPr id="10" name="Freeform 11"/>
          <p:cNvSpPr/>
          <p:nvPr/>
        </p:nvSpPr>
        <p:spPr bwMode="auto">
          <a:xfrm flipV="1">
            <a:off x="278" y="3413734"/>
            <a:ext cx="6520109" cy="243842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21409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tandard 4 columns">
  <p:cSld name="Standard 4 columns">
    <p:spTree>
      <p:nvGrpSpPr>
        <p:cNvPr id="1" name="Shape 24"/>
        <p:cNvGrpSpPr/>
        <p:nvPr/>
      </p:nvGrpSpPr>
      <p:grpSpPr>
        <a:xfrm>
          <a:off x="0" y="0"/>
          <a:ext cx="0" cy="0"/>
          <a:chOff x="0" y="0"/>
          <a:chExt cx="0" cy="0"/>
        </a:xfrm>
      </p:grpSpPr>
      <p:sp>
        <p:nvSpPr>
          <p:cNvPr id="25" name="Google Shape;25;p3"/>
          <p:cNvSpPr txBox="1">
            <a:spLocks noGrp="1"/>
          </p:cNvSpPr>
          <p:nvPr>
            <p:ph type="body" idx="1"/>
          </p:nvPr>
        </p:nvSpPr>
        <p:spPr>
          <a:xfrm>
            <a:off x="459674" y="6378481"/>
            <a:ext cx="10056813" cy="846363"/>
          </a:xfrm>
          <a:prstGeom prst="rect">
            <a:avLst/>
          </a:prstGeom>
          <a:noFill/>
          <a:ln>
            <a:noFill/>
          </a:ln>
        </p:spPr>
        <p:txBody>
          <a:bodyPr spcFirstLastPara="1" wrap="square" lIns="228575" tIns="228575" rIns="228575" bIns="228575" anchor="t" anchorCtr="0">
            <a:spAutoFit/>
          </a:bodyPr>
          <a:lstStyle>
            <a:lvl1pPr marL="457200" lvl="0" indent="-228600" algn="l">
              <a:spcBef>
                <a:spcPts val="480"/>
              </a:spcBef>
              <a:spcAft>
                <a:spcPts val="0"/>
              </a:spcAft>
              <a:buClr>
                <a:srgbClr val="205867"/>
              </a:buClr>
              <a:buSzPts val="2400"/>
              <a:buNone/>
              <a:defRPr sz="2400">
                <a:solidFill>
                  <a:srgbClr val="205867"/>
                </a:solidFill>
                <a:latin typeface="Times New Roman"/>
                <a:ea typeface="Times New Roman"/>
                <a:cs typeface="Times New Roman"/>
                <a:sym typeface="Times New Roman"/>
              </a:defRPr>
            </a:lvl1pPr>
            <a:lvl2pPr marL="914400" lvl="1" indent="-387350" algn="l">
              <a:spcBef>
                <a:spcPts val="500"/>
              </a:spcBef>
              <a:spcAft>
                <a:spcPts val="0"/>
              </a:spcAft>
              <a:buClr>
                <a:schemeClr val="dk1"/>
              </a:buClr>
              <a:buSzPts val="2500"/>
              <a:buChar char="–"/>
              <a:defRPr sz="2500">
                <a:latin typeface="Trebuchet MS"/>
                <a:ea typeface="Trebuchet MS"/>
                <a:cs typeface="Trebuchet MS"/>
                <a:sym typeface="Trebuchet MS"/>
              </a:defRPr>
            </a:lvl2pPr>
            <a:lvl3pPr marL="1371600" lvl="2" indent="-387350" algn="l">
              <a:spcBef>
                <a:spcPts val="500"/>
              </a:spcBef>
              <a:spcAft>
                <a:spcPts val="0"/>
              </a:spcAft>
              <a:buClr>
                <a:schemeClr val="dk1"/>
              </a:buClr>
              <a:buSzPts val="2500"/>
              <a:buChar char="•"/>
              <a:defRPr sz="2500">
                <a:latin typeface="Trebuchet MS"/>
                <a:ea typeface="Trebuchet MS"/>
                <a:cs typeface="Trebuchet MS"/>
                <a:sym typeface="Trebuchet MS"/>
              </a:defRPr>
            </a:lvl3pPr>
            <a:lvl4pPr marL="1828800" lvl="3" indent="-387350" algn="l">
              <a:spcBef>
                <a:spcPts val="500"/>
              </a:spcBef>
              <a:spcAft>
                <a:spcPts val="0"/>
              </a:spcAft>
              <a:buClr>
                <a:schemeClr val="dk1"/>
              </a:buClr>
              <a:buSzPts val="2500"/>
              <a:buChar char="–"/>
              <a:defRPr sz="2500">
                <a:latin typeface="Trebuchet MS"/>
                <a:ea typeface="Trebuchet MS"/>
                <a:cs typeface="Trebuchet MS"/>
                <a:sym typeface="Trebuchet MS"/>
              </a:defRPr>
            </a:lvl4pPr>
            <a:lvl5pPr marL="2286000" lvl="4" indent="-387350" algn="l">
              <a:spcBef>
                <a:spcPts val="500"/>
              </a:spcBef>
              <a:spcAft>
                <a:spcPts val="0"/>
              </a:spcAft>
              <a:buClr>
                <a:schemeClr val="dk1"/>
              </a:buClr>
              <a:buSzPts val="2500"/>
              <a:buChar char="»"/>
              <a:defRPr sz="2500">
                <a:latin typeface="Trebuchet MS"/>
                <a:ea typeface="Trebuchet MS"/>
                <a:cs typeface="Trebuchet MS"/>
                <a:sym typeface="Trebuchet MS"/>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3"/>
          <p:cNvSpPr txBox="1">
            <a:spLocks noGrp="1"/>
          </p:cNvSpPr>
          <p:nvPr>
            <p:ph type="body" idx="2"/>
          </p:nvPr>
        </p:nvSpPr>
        <p:spPr>
          <a:xfrm>
            <a:off x="477827" y="5548749"/>
            <a:ext cx="10048875" cy="754045"/>
          </a:xfrm>
          <a:prstGeom prst="rect">
            <a:avLst/>
          </a:prstGeom>
          <a:noFill/>
          <a:ln>
            <a:noFill/>
          </a:ln>
        </p:spPr>
        <p:txBody>
          <a:bodyPr spcFirstLastPara="1" wrap="square" lIns="91425" tIns="91425" rIns="91425" bIns="91425" anchor="ctr" anchorCtr="0">
            <a:spAutoFit/>
          </a:bodyPr>
          <a:lstStyle>
            <a:lvl1pPr marL="457200" lvl="0" indent="-228600" algn="ctr">
              <a:spcBef>
                <a:spcPts val="740"/>
              </a:spcBef>
              <a:spcAft>
                <a:spcPts val="0"/>
              </a:spcAft>
              <a:buClr>
                <a:srgbClr val="205867"/>
              </a:buClr>
              <a:buSzPts val="3700"/>
              <a:buNone/>
              <a:defRPr sz="3700" b="1" u="sng">
                <a:solidFill>
                  <a:srgbClr val="205867"/>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 name="Google Shape;27;p3"/>
          <p:cNvSpPr txBox="1">
            <a:spLocks noGrp="1"/>
          </p:cNvSpPr>
          <p:nvPr>
            <p:ph type="body" idx="3"/>
          </p:nvPr>
        </p:nvSpPr>
        <p:spPr>
          <a:xfrm>
            <a:off x="477825" y="14212513"/>
            <a:ext cx="10050462" cy="754045"/>
          </a:xfrm>
          <a:prstGeom prst="rect">
            <a:avLst/>
          </a:prstGeom>
          <a:noFill/>
          <a:ln>
            <a:noFill/>
          </a:ln>
        </p:spPr>
        <p:txBody>
          <a:bodyPr spcFirstLastPara="1" wrap="square" lIns="91425" tIns="91425" rIns="91425" bIns="91425" anchor="ctr" anchorCtr="0">
            <a:spAutoFit/>
          </a:bodyPr>
          <a:lstStyle>
            <a:lvl1pPr marL="457200" lvl="0" indent="-228600" algn="ctr">
              <a:spcBef>
                <a:spcPts val="740"/>
              </a:spcBef>
              <a:spcAft>
                <a:spcPts val="0"/>
              </a:spcAft>
              <a:buClr>
                <a:srgbClr val="205867"/>
              </a:buClr>
              <a:buSzPts val="3700"/>
              <a:buNone/>
              <a:defRPr sz="3700" b="1" u="sng">
                <a:solidFill>
                  <a:srgbClr val="205867"/>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3"/>
          <p:cNvSpPr txBox="1">
            <a:spLocks noGrp="1"/>
          </p:cNvSpPr>
          <p:nvPr>
            <p:ph type="body" idx="4"/>
          </p:nvPr>
        </p:nvSpPr>
        <p:spPr>
          <a:xfrm>
            <a:off x="11460161" y="6378481"/>
            <a:ext cx="10048874" cy="846363"/>
          </a:xfrm>
          <a:prstGeom prst="rect">
            <a:avLst/>
          </a:prstGeom>
          <a:noFill/>
          <a:ln>
            <a:noFill/>
          </a:ln>
        </p:spPr>
        <p:txBody>
          <a:bodyPr spcFirstLastPara="1" wrap="square" lIns="228575" tIns="228575" rIns="228575" bIns="228575" anchor="t" anchorCtr="0">
            <a:spAutoFit/>
          </a:bodyPr>
          <a:lstStyle>
            <a:lvl1pPr marL="457200" lvl="0" indent="-228600" algn="l">
              <a:spcBef>
                <a:spcPts val="480"/>
              </a:spcBef>
              <a:spcAft>
                <a:spcPts val="0"/>
              </a:spcAft>
              <a:buClr>
                <a:srgbClr val="205867"/>
              </a:buClr>
              <a:buSzPts val="2400"/>
              <a:buNone/>
              <a:defRPr sz="2400">
                <a:solidFill>
                  <a:srgbClr val="205867"/>
                </a:solidFill>
                <a:latin typeface="Times New Roman"/>
                <a:ea typeface="Times New Roman"/>
                <a:cs typeface="Times New Roman"/>
                <a:sym typeface="Times New Roman"/>
              </a:defRPr>
            </a:lvl1pPr>
            <a:lvl2pPr marL="914400" lvl="1" indent="-387350" algn="l">
              <a:spcBef>
                <a:spcPts val="500"/>
              </a:spcBef>
              <a:spcAft>
                <a:spcPts val="0"/>
              </a:spcAft>
              <a:buClr>
                <a:schemeClr val="dk1"/>
              </a:buClr>
              <a:buSzPts val="2500"/>
              <a:buChar char="–"/>
              <a:defRPr sz="2500">
                <a:latin typeface="Trebuchet MS"/>
                <a:ea typeface="Trebuchet MS"/>
                <a:cs typeface="Trebuchet MS"/>
                <a:sym typeface="Trebuchet MS"/>
              </a:defRPr>
            </a:lvl2pPr>
            <a:lvl3pPr marL="1371600" lvl="2" indent="-387350" algn="l">
              <a:spcBef>
                <a:spcPts val="500"/>
              </a:spcBef>
              <a:spcAft>
                <a:spcPts val="0"/>
              </a:spcAft>
              <a:buClr>
                <a:schemeClr val="dk1"/>
              </a:buClr>
              <a:buSzPts val="2500"/>
              <a:buChar char="•"/>
              <a:defRPr sz="2500">
                <a:latin typeface="Trebuchet MS"/>
                <a:ea typeface="Trebuchet MS"/>
                <a:cs typeface="Trebuchet MS"/>
                <a:sym typeface="Trebuchet MS"/>
              </a:defRPr>
            </a:lvl3pPr>
            <a:lvl4pPr marL="1828800" lvl="3" indent="-387350" algn="l">
              <a:spcBef>
                <a:spcPts val="500"/>
              </a:spcBef>
              <a:spcAft>
                <a:spcPts val="0"/>
              </a:spcAft>
              <a:buClr>
                <a:schemeClr val="dk1"/>
              </a:buClr>
              <a:buSzPts val="2500"/>
              <a:buChar char="–"/>
              <a:defRPr sz="2500">
                <a:latin typeface="Trebuchet MS"/>
                <a:ea typeface="Trebuchet MS"/>
                <a:cs typeface="Trebuchet MS"/>
                <a:sym typeface="Trebuchet MS"/>
              </a:defRPr>
            </a:lvl4pPr>
            <a:lvl5pPr marL="2286000" lvl="4" indent="-387350" algn="l">
              <a:spcBef>
                <a:spcPts val="500"/>
              </a:spcBef>
              <a:spcAft>
                <a:spcPts val="0"/>
              </a:spcAft>
              <a:buClr>
                <a:schemeClr val="dk1"/>
              </a:buClr>
              <a:buSzPts val="2500"/>
              <a:buChar char="»"/>
              <a:defRPr sz="2500">
                <a:latin typeface="Trebuchet MS"/>
                <a:ea typeface="Trebuchet MS"/>
                <a:cs typeface="Trebuchet MS"/>
                <a:sym typeface="Trebuchet MS"/>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 name="Google Shape;29;p3"/>
          <p:cNvSpPr txBox="1">
            <a:spLocks noGrp="1"/>
          </p:cNvSpPr>
          <p:nvPr>
            <p:ph type="body" idx="5"/>
          </p:nvPr>
        </p:nvSpPr>
        <p:spPr>
          <a:xfrm>
            <a:off x="11460162" y="5548749"/>
            <a:ext cx="10048875" cy="754045"/>
          </a:xfrm>
          <a:prstGeom prst="rect">
            <a:avLst/>
          </a:prstGeom>
          <a:noFill/>
          <a:ln>
            <a:noFill/>
          </a:ln>
        </p:spPr>
        <p:txBody>
          <a:bodyPr spcFirstLastPara="1" wrap="square" lIns="91425" tIns="91425" rIns="91425" bIns="91425" anchor="ctr" anchorCtr="0">
            <a:spAutoFit/>
          </a:bodyPr>
          <a:lstStyle>
            <a:lvl1pPr marL="457200" lvl="0" indent="-228600" algn="ctr">
              <a:spcBef>
                <a:spcPts val="740"/>
              </a:spcBef>
              <a:spcAft>
                <a:spcPts val="0"/>
              </a:spcAft>
              <a:buClr>
                <a:srgbClr val="205867"/>
              </a:buClr>
              <a:buSzPts val="3700"/>
              <a:buNone/>
              <a:defRPr sz="3700" b="1" u="sng">
                <a:solidFill>
                  <a:srgbClr val="205867"/>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3"/>
          <p:cNvSpPr txBox="1">
            <a:spLocks noGrp="1"/>
          </p:cNvSpPr>
          <p:nvPr>
            <p:ph type="body" idx="6"/>
          </p:nvPr>
        </p:nvSpPr>
        <p:spPr>
          <a:xfrm>
            <a:off x="22448845" y="6378481"/>
            <a:ext cx="10048874" cy="846363"/>
          </a:xfrm>
          <a:prstGeom prst="rect">
            <a:avLst/>
          </a:prstGeom>
          <a:noFill/>
          <a:ln>
            <a:noFill/>
          </a:ln>
        </p:spPr>
        <p:txBody>
          <a:bodyPr spcFirstLastPara="1" wrap="square" lIns="228575" tIns="228575" rIns="228575" bIns="228575" anchor="t" anchorCtr="0">
            <a:spAutoFit/>
          </a:bodyPr>
          <a:lstStyle>
            <a:lvl1pPr marL="457200" lvl="0" indent="-228600" algn="l">
              <a:spcBef>
                <a:spcPts val="480"/>
              </a:spcBef>
              <a:spcAft>
                <a:spcPts val="0"/>
              </a:spcAft>
              <a:buClr>
                <a:srgbClr val="205867"/>
              </a:buClr>
              <a:buSzPts val="2400"/>
              <a:buNone/>
              <a:defRPr sz="2400">
                <a:solidFill>
                  <a:srgbClr val="205867"/>
                </a:solidFill>
                <a:latin typeface="Times New Roman"/>
                <a:ea typeface="Times New Roman"/>
                <a:cs typeface="Times New Roman"/>
                <a:sym typeface="Times New Roman"/>
              </a:defRPr>
            </a:lvl1pPr>
            <a:lvl2pPr marL="914400" lvl="1" indent="-387350" algn="l">
              <a:spcBef>
                <a:spcPts val="500"/>
              </a:spcBef>
              <a:spcAft>
                <a:spcPts val="0"/>
              </a:spcAft>
              <a:buClr>
                <a:schemeClr val="dk1"/>
              </a:buClr>
              <a:buSzPts val="2500"/>
              <a:buChar char="–"/>
              <a:defRPr sz="2500">
                <a:latin typeface="Trebuchet MS"/>
                <a:ea typeface="Trebuchet MS"/>
                <a:cs typeface="Trebuchet MS"/>
                <a:sym typeface="Trebuchet MS"/>
              </a:defRPr>
            </a:lvl2pPr>
            <a:lvl3pPr marL="1371600" lvl="2" indent="-387350" algn="l">
              <a:spcBef>
                <a:spcPts val="500"/>
              </a:spcBef>
              <a:spcAft>
                <a:spcPts val="0"/>
              </a:spcAft>
              <a:buClr>
                <a:schemeClr val="dk1"/>
              </a:buClr>
              <a:buSzPts val="2500"/>
              <a:buChar char="•"/>
              <a:defRPr sz="2500">
                <a:latin typeface="Trebuchet MS"/>
                <a:ea typeface="Trebuchet MS"/>
                <a:cs typeface="Trebuchet MS"/>
                <a:sym typeface="Trebuchet MS"/>
              </a:defRPr>
            </a:lvl3pPr>
            <a:lvl4pPr marL="1828800" lvl="3" indent="-387350" algn="l">
              <a:spcBef>
                <a:spcPts val="500"/>
              </a:spcBef>
              <a:spcAft>
                <a:spcPts val="0"/>
              </a:spcAft>
              <a:buClr>
                <a:schemeClr val="dk1"/>
              </a:buClr>
              <a:buSzPts val="2500"/>
              <a:buChar char="–"/>
              <a:defRPr sz="2500">
                <a:latin typeface="Trebuchet MS"/>
                <a:ea typeface="Trebuchet MS"/>
                <a:cs typeface="Trebuchet MS"/>
                <a:sym typeface="Trebuchet MS"/>
              </a:defRPr>
            </a:lvl4pPr>
            <a:lvl5pPr marL="2286000" lvl="4" indent="-387350" algn="l">
              <a:spcBef>
                <a:spcPts val="500"/>
              </a:spcBef>
              <a:spcAft>
                <a:spcPts val="0"/>
              </a:spcAft>
              <a:buClr>
                <a:schemeClr val="dk1"/>
              </a:buClr>
              <a:buSzPts val="2500"/>
              <a:buChar char="»"/>
              <a:defRPr sz="2500">
                <a:latin typeface="Trebuchet MS"/>
                <a:ea typeface="Trebuchet MS"/>
                <a:cs typeface="Trebuchet MS"/>
                <a:sym typeface="Trebuchet MS"/>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 name="Google Shape;31;p3"/>
          <p:cNvSpPr txBox="1">
            <a:spLocks noGrp="1"/>
          </p:cNvSpPr>
          <p:nvPr>
            <p:ph type="body" idx="7"/>
          </p:nvPr>
        </p:nvSpPr>
        <p:spPr>
          <a:xfrm>
            <a:off x="22440906" y="5548749"/>
            <a:ext cx="10058400" cy="754045"/>
          </a:xfrm>
          <a:prstGeom prst="rect">
            <a:avLst/>
          </a:prstGeom>
          <a:noFill/>
          <a:ln>
            <a:noFill/>
          </a:ln>
        </p:spPr>
        <p:txBody>
          <a:bodyPr spcFirstLastPara="1" wrap="square" lIns="91425" tIns="91425" rIns="91425" bIns="91425" anchor="ctr" anchorCtr="0">
            <a:spAutoFit/>
          </a:bodyPr>
          <a:lstStyle>
            <a:lvl1pPr marL="457200" lvl="0" indent="-228600" algn="ctr">
              <a:spcBef>
                <a:spcPts val="740"/>
              </a:spcBef>
              <a:spcAft>
                <a:spcPts val="0"/>
              </a:spcAft>
              <a:buClr>
                <a:srgbClr val="205867"/>
              </a:buClr>
              <a:buSzPts val="3700"/>
              <a:buNone/>
              <a:defRPr sz="3700" b="1" u="sng">
                <a:solidFill>
                  <a:srgbClr val="205867"/>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 name="Google Shape;32;p3"/>
          <p:cNvSpPr txBox="1">
            <a:spLocks noGrp="1"/>
          </p:cNvSpPr>
          <p:nvPr>
            <p:ph type="body" idx="8"/>
          </p:nvPr>
        </p:nvSpPr>
        <p:spPr>
          <a:xfrm>
            <a:off x="33422043" y="5548749"/>
            <a:ext cx="10047018" cy="754045"/>
          </a:xfrm>
          <a:prstGeom prst="rect">
            <a:avLst/>
          </a:prstGeom>
          <a:noFill/>
          <a:ln>
            <a:noFill/>
          </a:ln>
        </p:spPr>
        <p:txBody>
          <a:bodyPr spcFirstLastPara="1" wrap="square" lIns="91425" tIns="91425" rIns="91425" bIns="91425" anchor="ctr" anchorCtr="0">
            <a:spAutoFit/>
          </a:bodyPr>
          <a:lstStyle>
            <a:lvl1pPr marL="457200" lvl="0" indent="-228600" algn="ctr">
              <a:spcBef>
                <a:spcPts val="740"/>
              </a:spcBef>
              <a:spcAft>
                <a:spcPts val="0"/>
              </a:spcAft>
              <a:buClr>
                <a:srgbClr val="205867"/>
              </a:buClr>
              <a:buSzPts val="3700"/>
              <a:buNone/>
              <a:defRPr sz="3700" b="1" u="sng">
                <a:solidFill>
                  <a:srgbClr val="205867"/>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 name="Google Shape;33;p3"/>
          <p:cNvSpPr txBox="1">
            <a:spLocks noGrp="1"/>
          </p:cNvSpPr>
          <p:nvPr>
            <p:ph type="body" idx="9"/>
          </p:nvPr>
        </p:nvSpPr>
        <p:spPr>
          <a:xfrm>
            <a:off x="33422043" y="6378481"/>
            <a:ext cx="10047018" cy="846363"/>
          </a:xfrm>
          <a:prstGeom prst="rect">
            <a:avLst/>
          </a:prstGeom>
          <a:noFill/>
          <a:ln>
            <a:noFill/>
          </a:ln>
        </p:spPr>
        <p:txBody>
          <a:bodyPr spcFirstLastPara="1" wrap="square" lIns="228575" tIns="228575" rIns="228575" bIns="228575" anchor="t" anchorCtr="0">
            <a:spAutoFit/>
          </a:bodyPr>
          <a:lstStyle>
            <a:lvl1pPr marL="457200" lvl="0" indent="-228600" algn="l">
              <a:spcBef>
                <a:spcPts val="480"/>
              </a:spcBef>
              <a:spcAft>
                <a:spcPts val="0"/>
              </a:spcAft>
              <a:buClr>
                <a:srgbClr val="205867"/>
              </a:buClr>
              <a:buSzPts val="2400"/>
              <a:buNone/>
              <a:defRPr sz="2400">
                <a:solidFill>
                  <a:srgbClr val="205867"/>
                </a:solidFill>
                <a:latin typeface="Times New Roman"/>
                <a:ea typeface="Times New Roman"/>
                <a:cs typeface="Times New Roman"/>
                <a:sym typeface="Times New Roman"/>
              </a:defRPr>
            </a:lvl1pPr>
            <a:lvl2pPr marL="914400" lvl="1" indent="-387350" algn="l">
              <a:spcBef>
                <a:spcPts val="500"/>
              </a:spcBef>
              <a:spcAft>
                <a:spcPts val="0"/>
              </a:spcAft>
              <a:buClr>
                <a:schemeClr val="dk1"/>
              </a:buClr>
              <a:buSzPts val="2500"/>
              <a:buChar char="–"/>
              <a:defRPr sz="2500">
                <a:latin typeface="Trebuchet MS"/>
                <a:ea typeface="Trebuchet MS"/>
                <a:cs typeface="Trebuchet MS"/>
                <a:sym typeface="Trebuchet MS"/>
              </a:defRPr>
            </a:lvl2pPr>
            <a:lvl3pPr marL="1371600" lvl="2" indent="-387350" algn="l">
              <a:spcBef>
                <a:spcPts val="500"/>
              </a:spcBef>
              <a:spcAft>
                <a:spcPts val="0"/>
              </a:spcAft>
              <a:buClr>
                <a:schemeClr val="dk1"/>
              </a:buClr>
              <a:buSzPts val="2500"/>
              <a:buChar char="•"/>
              <a:defRPr sz="2500">
                <a:latin typeface="Trebuchet MS"/>
                <a:ea typeface="Trebuchet MS"/>
                <a:cs typeface="Trebuchet MS"/>
                <a:sym typeface="Trebuchet MS"/>
              </a:defRPr>
            </a:lvl3pPr>
            <a:lvl4pPr marL="1828800" lvl="3" indent="-387350" algn="l">
              <a:spcBef>
                <a:spcPts val="500"/>
              </a:spcBef>
              <a:spcAft>
                <a:spcPts val="0"/>
              </a:spcAft>
              <a:buClr>
                <a:schemeClr val="dk1"/>
              </a:buClr>
              <a:buSzPts val="2500"/>
              <a:buChar char="–"/>
              <a:defRPr sz="2500">
                <a:latin typeface="Trebuchet MS"/>
                <a:ea typeface="Trebuchet MS"/>
                <a:cs typeface="Trebuchet MS"/>
                <a:sym typeface="Trebuchet MS"/>
              </a:defRPr>
            </a:lvl4pPr>
            <a:lvl5pPr marL="2286000" lvl="4" indent="-387350" algn="l">
              <a:spcBef>
                <a:spcPts val="500"/>
              </a:spcBef>
              <a:spcAft>
                <a:spcPts val="0"/>
              </a:spcAft>
              <a:buClr>
                <a:schemeClr val="dk1"/>
              </a:buClr>
              <a:buSzPts val="2500"/>
              <a:buChar char="»"/>
              <a:defRPr sz="2500">
                <a:latin typeface="Trebuchet MS"/>
                <a:ea typeface="Trebuchet MS"/>
                <a:cs typeface="Trebuchet MS"/>
                <a:sym typeface="Trebuchet MS"/>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 name="Google Shape;34;p3"/>
          <p:cNvSpPr txBox="1">
            <a:spLocks noGrp="1"/>
          </p:cNvSpPr>
          <p:nvPr>
            <p:ph type="body" idx="13"/>
          </p:nvPr>
        </p:nvSpPr>
        <p:spPr>
          <a:xfrm>
            <a:off x="33422043" y="14272738"/>
            <a:ext cx="10047018" cy="754045"/>
          </a:xfrm>
          <a:prstGeom prst="rect">
            <a:avLst/>
          </a:prstGeom>
          <a:noFill/>
          <a:ln>
            <a:noFill/>
          </a:ln>
        </p:spPr>
        <p:txBody>
          <a:bodyPr spcFirstLastPara="1" wrap="square" lIns="91425" tIns="91425" rIns="91425" bIns="91425" anchor="ctr" anchorCtr="0">
            <a:spAutoFit/>
          </a:bodyPr>
          <a:lstStyle>
            <a:lvl1pPr marL="457200" lvl="0" indent="-228600" algn="ctr">
              <a:spcBef>
                <a:spcPts val="740"/>
              </a:spcBef>
              <a:spcAft>
                <a:spcPts val="0"/>
              </a:spcAft>
              <a:buClr>
                <a:srgbClr val="205867"/>
              </a:buClr>
              <a:buSzPts val="3700"/>
              <a:buNone/>
              <a:defRPr sz="3700" b="1" u="sng">
                <a:solidFill>
                  <a:srgbClr val="205867"/>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 name="Google Shape;35;p3"/>
          <p:cNvSpPr txBox="1">
            <a:spLocks noGrp="1"/>
          </p:cNvSpPr>
          <p:nvPr>
            <p:ph type="body" idx="14"/>
          </p:nvPr>
        </p:nvSpPr>
        <p:spPr>
          <a:xfrm>
            <a:off x="33422043" y="15011402"/>
            <a:ext cx="10052050" cy="846363"/>
          </a:xfrm>
          <a:prstGeom prst="rect">
            <a:avLst/>
          </a:prstGeom>
          <a:noFill/>
          <a:ln>
            <a:noFill/>
          </a:ln>
        </p:spPr>
        <p:txBody>
          <a:bodyPr spcFirstLastPara="1" wrap="square" lIns="228575" tIns="228575" rIns="228575" bIns="228575" anchor="t" anchorCtr="0">
            <a:spAutoFit/>
          </a:bodyPr>
          <a:lstStyle>
            <a:lvl1pPr marL="457200" lvl="0" indent="-228600" algn="l">
              <a:spcBef>
                <a:spcPts val="480"/>
              </a:spcBef>
              <a:spcAft>
                <a:spcPts val="0"/>
              </a:spcAft>
              <a:buClr>
                <a:srgbClr val="205867"/>
              </a:buClr>
              <a:buSzPts val="2400"/>
              <a:buNone/>
              <a:defRPr sz="2400">
                <a:solidFill>
                  <a:srgbClr val="205867"/>
                </a:solidFill>
                <a:latin typeface="Times New Roman"/>
                <a:ea typeface="Times New Roman"/>
                <a:cs typeface="Times New Roman"/>
                <a:sym typeface="Times New Roman"/>
              </a:defRPr>
            </a:lvl1pPr>
            <a:lvl2pPr marL="914400" lvl="1" indent="-387350" algn="l">
              <a:spcBef>
                <a:spcPts val="500"/>
              </a:spcBef>
              <a:spcAft>
                <a:spcPts val="0"/>
              </a:spcAft>
              <a:buClr>
                <a:schemeClr val="dk1"/>
              </a:buClr>
              <a:buSzPts val="2500"/>
              <a:buChar char="–"/>
              <a:defRPr sz="2500">
                <a:latin typeface="Trebuchet MS"/>
                <a:ea typeface="Trebuchet MS"/>
                <a:cs typeface="Trebuchet MS"/>
                <a:sym typeface="Trebuchet MS"/>
              </a:defRPr>
            </a:lvl2pPr>
            <a:lvl3pPr marL="1371600" lvl="2" indent="-387350" algn="l">
              <a:spcBef>
                <a:spcPts val="500"/>
              </a:spcBef>
              <a:spcAft>
                <a:spcPts val="0"/>
              </a:spcAft>
              <a:buClr>
                <a:schemeClr val="dk1"/>
              </a:buClr>
              <a:buSzPts val="2500"/>
              <a:buChar char="•"/>
              <a:defRPr sz="2500">
                <a:latin typeface="Trebuchet MS"/>
                <a:ea typeface="Trebuchet MS"/>
                <a:cs typeface="Trebuchet MS"/>
                <a:sym typeface="Trebuchet MS"/>
              </a:defRPr>
            </a:lvl3pPr>
            <a:lvl4pPr marL="1828800" lvl="3" indent="-387350" algn="l">
              <a:spcBef>
                <a:spcPts val="500"/>
              </a:spcBef>
              <a:spcAft>
                <a:spcPts val="0"/>
              </a:spcAft>
              <a:buClr>
                <a:schemeClr val="dk1"/>
              </a:buClr>
              <a:buSzPts val="2500"/>
              <a:buChar char="–"/>
              <a:defRPr sz="2500">
                <a:latin typeface="Trebuchet MS"/>
                <a:ea typeface="Trebuchet MS"/>
                <a:cs typeface="Trebuchet MS"/>
                <a:sym typeface="Trebuchet MS"/>
              </a:defRPr>
            </a:lvl4pPr>
            <a:lvl5pPr marL="2286000" lvl="4" indent="-387350" algn="l">
              <a:spcBef>
                <a:spcPts val="500"/>
              </a:spcBef>
              <a:spcAft>
                <a:spcPts val="0"/>
              </a:spcAft>
              <a:buClr>
                <a:schemeClr val="dk1"/>
              </a:buClr>
              <a:buSzPts val="2500"/>
              <a:buChar char="»"/>
              <a:defRPr sz="2500">
                <a:latin typeface="Trebuchet MS"/>
                <a:ea typeface="Trebuchet MS"/>
                <a:cs typeface="Trebuchet MS"/>
                <a:sym typeface="Trebuchet MS"/>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 name="Google Shape;36;p3"/>
          <p:cNvSpPr txBox="1">
            <a:spLocks noGrp="1"/>
          </p:cNvSpPr>
          <p:nvPr>
            <p:ph type="body" idx="15"/>
          </p:nvPr>
        </p:nvSpPr>
        <p:spPr>
          <a:xfrm>
            <a:off x="33422043" y="25679401"/>
            <a:ext cx="10047018" cy="754045"/>
          </a:xfrm>
          <a:prstGeom prst="rect">
            <a:avLst/>
          </a:prstGeom>
          <a:noFill/>
          <a:ln>
            <a:noFill/>
          </a:ln>
        </p:spPr>
        <p:txBody>
          <a:bodyPr spcFirstLastPara="1" wrap="square" lIns="91425" tIns="91425" rIns="91425" bIns="91425" anchor="ctr" anchorCtr="0">
            <a:spAutoFit/>
          </a:bodyPr>
          <a:lstStyle>
            <a:lvl1pPr marL="457200" lvl="0" indent="-228600" algn="ctr">
              <a:spcBef>
                <a:spcPts val="740"/>
              </a:spcBef>
              <a:spcAft>
                <a:spcPts val="0"/>
              </a:spcAft>
              <a:buClr>
                <a:srgbClr val="205867"/>
              </a:buClr>
              <a:buSzPts val="3700"/>
              <a:buNone/>
              <a:defRPr sz="3700" b="1" u="sng">
                <a:solidFill>
                  <a:srgbClr val="205867"/>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 name="Google Shape;37;p3"/>
          <p:cNvSpPr txBox="1">
            <a:spLocks noGrp="1"/>
          </p:cNvSpPr>
          <p:nvPr>
            <p:ph type="body" idx="16"/>
          </p:nvPr>
        </p:nvSpPr>
        <p:spPr>
          <a:xfrm>
            <a:off x="33422043" y="26433446"/>
            <a:ext cx="10052050" cy="846363"/>
          </a:xfrm>
          <a:prstGeom prst="rect">
            <a:avLst/>
          </a:prstGeom>
          <a:noFill/>
          <a:ln>
            <a:noFill/>
          </a:ln>
        </p:spPr>
        <p:txBody>
          <a:bodyPr spcFirstLastPara="1" wrap="square" lIns="228575" tIns="228575" rIns="228575" bIns="228575" anchor="t" anchorCtr="0">
            <a:spAutoFit/>
          </a:bodyPr>
          <a:lstStyle>
            <a:lvl1pPr marL="457200" lvl="0" indent="-228600" algn="l">
              <a:spcBef>
                <a:spcPts val="480"/>
              </a:spcBef>
              <a:spcAft>
                <a:spcPts val="0"/>
              </a:spcAft>
              <a:buClr>
                <a:srgbClr val="205867"/>
              </a:buClr>
              <a:buSzPts val="2400"/>
              <a:buNone/>
              <a:defRPr sz="2400">
                <a:solidFill>
                  <a:srgbClr val="205867"/>
                </a:solidFill>
                <a:latin typeface="Times New Roman"/>
                <a:ea typeface="Times New Roman"/>
                <a:cs typeface="Times New Roman"/>
                <a:sym typeface="Times New Roman"/>
              </a:defRPr>
            </a:lvl1pPr>
            <a:lvl2pPr marL="914400" lvl="1" indent="-387350" algn="l">
              <a:spcBef>
                <a:spcPts val="500"/>
              </a:spcBef>
              <a:spcAft>
                <a:spcPts val="0"/>
              </a:spcAft>
              <a:buClr>
                <a:schemeClr val="dk1"/>
              </a:buClr>
              <a:buSzPts val="2500"/>
              <a:buChar char="–"/>
              <a:defRPr sz="2500">
                <a:latin typeface="Trebuchet MS"/>
                <a:ea typeface="Trebuchet MS"/>
                <a:cs typeface="Trebuchet MS"/>
                <a:sym typeface="Trebuchet MS"/>
              </a:defRPr>
            </a:lvl2pPr>
            <a:lvl3pPr marL="1371600" lvl="2" indent="-387350" algn="l">
              <a:spcBef>
                <a:spcPts val="500"/>
              </a:spcBef>
              <a:spcAft>
                <a:spcPts val="0"/>
              </a:spcAft>
              <a:buClr>
                <a:schemeClr val="dk1"/>
              </a:buClr>
              <a:buSzPts val="2500"/>
              <a:buChar char="•"/>
              <a:defRPr sz="2500">
                <a:latin typeface="Trebuchet MS"/>
                <a:ea typeface="Trebuchet MS"/>
                <a:cs typeface="Trebuchet MS"/>
                <a:sym typeface="Trebuchet MS"/>
              </a:defRPr>
            </a:lvl3pPr>
            <a:lvl4pPr marL="1828800" lvl="3" indent="-387350" algn="l">
              <a:spcBef>
                <a:spcPts val="500"/>
              </a:spcBef>
              <a:spcAft>
                <a:spcPts val="0"/>
              </a:spcAft>
              <a:buClr>
                <a:schemeClr val="dk1"/>
              </a:buClr>
              <a:buSzPts val="2500"/>
              <a:buChar char="–"/>
              <a:defRPr sz="2500">
                <a:latin typeface="Trebuchet MS"/>
                <a:ea typeface="Trebuchet MS"/>
                <a:cs typeface="Trebuchet MS"/>
                <a:sym typeface="Trebuchet MS"/>
              </a:defRPr>
            </a:lvl4pPr>
            <a:lvl5pPr marL="2286000" lvl="4" indent="-387350" algn="l">
              <a:spcBef>
                <a:spcPts val="500"/>
              </a:spcBef>
              <a:spcAft>
                <a:spcPts val="0"/>
              </a:spcAft>
              <a:buClr>
                <a:schemeClr val="dk1"/>
              </a:buClr>
              <a:buSzPts val="2500"/>
              <a:buChar char="»"/>
              <a:defRPr sz="2500">
                <a:latin typeface="Trebuchet MS"/>
                <a:ea typeface="Trebuchet MS"/>
                <a:cs typeface="Trebuchet MS"/>
                <a:sym typeface="Trebuchet MS"/>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 name="Google Shape;38;p3"/>
          <p:cNvSpPr txBox="1">
            <a:spLocks noGrp="1"/>
          </p:cNvSpPr>
          <p:nvPr>
            <p:ph type="body" idx="17"/>
          </p:nvPr>
        </p:nvSpPr>
        <p:spPr>
          <a:xfrm>
            <a:off x="459674" y="14951552"/>
            <a:ext cx="10056813" cy="846363"/>
          </a:xfrm>
          <a:prstGeom prst="rect">
            <a:avLst/>
          </a:prstGeom>
          <a:noFill/>
          <a:ln>
            <a:noFill/>
          </a:ln>
        </p:spPr>
        <p:txBody>
          <a:bodyPr spcFirstLastPara="1" wrap="square" lIns="228575" tIns="228575" rIns="228575" bIns="228575" anchor="t" anchorCtr="0">
            <a:spAutoFit/>
          </a:bodyPr>
          <a:lstStyle>
            <a:lvl1pPr marL="457200" lvl="0" indent="-228600" algn="l">
              <a:spcBef>
                <a:spcPts val="480"/>
              </a:spcBef>
              <a:spcAft>
                <a:spcPts val="0"/>
              </a:spcAft>
              <a:buClr>
                <a:srgbClr val="205867"/>
              </a:buClr>
              <a:buSzPts val="2400"/>
              <a:buNone/>
              <a:defRPr sz="2400">
                <a:solidFill>
                  <a:srgbClr val="205867"/>
                </a:solidFill>
                <a:latin typeface="Times New Roman"/>
                <a:ea typeface="Times New Roman"/>
                <a:cs typeface="Times New Roman"/>
                <a:sym typeface="Times New Roman"/>
              </a:defRPr>
            </a:lvl1pPr>
            <a:lvl2pPr marL="914400" lvl="1" indent="-387350" algn="l">
              <a:spcBef>
                <a:spcPts val="500"/>
              </a:spcBef>
              <a:spcAft>
                <a:spcPts val="0"/>
              </a:spcAft>
              <a:buClr>
                <a:schemeClr val="dk1"/>
              </a:buClr>
              <a:buSzPts val="2500"/>
              <a:buChar char="–"/>
              <a:defRPr sz="2500">
                <a:latin typeface="Trebuchet MS"/>
                <a:ea typeface="Trebuchet MS"/>
                <a:cs typeface="Trebuchet MS"/>
                <a:sym typeface="Trebuchet MS"/>
              </a:defRPr>
            </a:lvl2pPr>
            <a:lvl3pPr marL="1371600" lvl="2" indent="-387350" algn="l">
              <a:spcBef>
                <a:spcPts val="500"/>
              </a:spcBef>
              <a:spcAft>
                <a:spcPts val="0"/>
              </a:spcAft>
              <a:buClr>
                <a:schemeClr val="dk1"/>
              </a:buClr>
              <a:buSzPts val="2500"/>
              <a:buChar char="•"/>
              <a:defRPr sz="2500">
                <a:latin typeface="Trebuchet MS"/>
                <a:ea typeface="Trebuchet MS"/>
                <a:cs typeface="Trebuchet MS"/>
                <a:sym typeface="Trebuchet MS"/>
              </a:defRPr>
            </a:lvl3pPr>
            <a:lvl4pPr marL="1828800" lvl="3" indent="-387350" algn="l">
              <a:spcBef>
                <a:spcPts val="500"/>
              </a:spcBef>
              <a:spcAft>
                <a:spcPts val="0"/>
              </a:spcAft>
              <a:buClr>
                <a:schemeClr val="dk1"/>
              </a:buClr>
              <a:buSzPts val="2500"/>
              <a:buChar char="–"/>
              <a:defRPr sz="2500">
                <a:latin typeface="Trebuchet MS"/>
                <a:ea typeface="Trebuchet MS"/>
                <a:cs typeface="Trebuchet MS"/>
                <a:sym typeface="Trebuchet MS"/>
              </a:defRPr>
            </a:lvl4pPr>
            <a:lvl5pPr marL="2286000" lvl="4" indent="-387350" algn="l">
              <a:spcBef>
                <a:spcPts val="500"/>
              </a:spcBef>
              <a:spcAft>
                <a:spcPts val="0"/>
              </a:spcAft>
              <a:buClr>
                <a:schemeClr val="dk1"/>
              </a:buClr>
              <a:buSzPts val="2500"/>
              <a:buChar char="»"/>
              <a:defRPr sz="2500">
                <a:latin typeface="Trebuchet MS"/>
                <a:ea typeface="Trebuchet MS"/>
                <a:cs typeface="Trebuchet MS"/>
                <a:sym typeface="Trebuchet MS"/>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9" name="Google Shape;39;p3"/>
          <p:cNvSpPr txBox="1">
            <a:spLocks noGrp="1"/>
          </p:cNvSpPr>
          <p:nvPr>
            <p:ph type="body" idx="18"/>
          </p:nvPr>
        </p:nvSpPr>
        <p:spPr>
          <a:xfrm>
            <a:off x="5932593" y="3383947"/>
            <a:ext cx="31998968" cy="1280160"/>
          </a:xfrm>
          <a:prstGeom prst="rect">
            <a:avLst/>
          </a:prstGeom>
          <a:noFill/>
          <a:ln>
            <a:noFill/>
          </a:ln>
        </p:spPr>
        <p:txBody>
          <a:bodyPr spcFirstLastPara="1" wrap="square" lIns="438900" tIns="219450" rIns="438900" bIns="219450" anchor="t" anchorCtr="0">
            <a:normAutofit/>
          </a:bodyPr>
          <a:lstStyle>
            <a:lvl1pPr marL="457200" lvl="0" indent="-228600" algn="ctr">
              <a:spcBef>
                <a:spcPts val="1080"/>
              </a:spcBef>
              <a:spcAft>
                <a:spcPts val="0"/>
              </a:spcAft>
              <a:buClr>
                <a:srgbClr val="205867"/>
              </a:buClr>
              <a:buSzPts val="5400"/>
              <a:buFont typeface="Calibri"/>
              <a:buNone/>
              <a:defRPr sz="5400">
                <a:solidFill>
                  <a:srgbClr val="205867"/>
                </a:solidFill>
                <a:latin typeface="Calibri"/>
                <a:ea typeface="Calibri"/>
                <a:cs typeface="Calibri"/>
                <a:sym typeface="Calibri"/>
              </a:defRPr>
            </a:lvl1pPr>
            <a:lvl2pPr marL="914400" lvl="1" indent="-228600" algn="l">
              <a:spcBef>
                <a:spcPts val="1440"/>
              </a:spcBef>
              <a:spcAft>
                <a:spcPts val="0"/>
              </a:spcAft>
              <a:buClr>
                <a:schemeClr val="dk1"/>
              </a:buClr>
              <a:buSzPts val="7200"/>
              <a:buFont typeface="Calibri"/>
              <a:buNone/>
              <a:defRPr sz="7200"/>
            </a:lvl2pPr>
            <a:lvl3pPr marL="1371600" lvl="2" indent="-228600" algn="l">
              <a:spcBef>
                <a:spcPts val="1440"/>
              </a:spcBef>
              <a:spcAft>
                <a:spcPts val="0"/>
              </a:spcAft>
              <a:buClr>
                <a:schemeClr val="dk1"/>
              </a:buClr>
              <a:buSzPts val="7200"/>
              <a:buFont typeface="Calibri"/>
              <a:buNone/>
              <a:defRPr sz="7200"/>
            </a:lvl3pPr>
            <a:lvl4pPr marL="1828800" lvl="3" indent="-228600" algn="l">
              <a:spcBef>
                <a:spcPts val="1440"/>
              </a:spcBef>
              <a:spcAft>
                <a:spcPts val="0"/>
              </a:spcAft>
              <a:buClr>
                <a:schemeClr val="dk1"/>
              </a:buClr>
              <a:buSzPts val="7200"/>
              <a:buFont typeface="Calibri"/>
              <a:buNone/>
              <a:defRPr sz="7200"/>
            </a:lvl4pPr>
            <a:lvl5pPr marL="2286000" lvl="4" indent="-228600" algn="l">
              <a:spcBef>
                <a:spcPts val="1440"/>
              </a:spcBef>
              <a:spcAft>
                <a:spcPts val="0"/>
              </a:spcAft>
              <a:buClr>
                <a:schemeClr val="dk1"/>
              </a:buClr>
              <a:buSzPts val="7200"/>
              <a:buFont typeface="Calibri"/>
              <a:buNone/>
              <a:defRPr sz="72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0" name="Google Shape;40;p3"/>
          <p:cNvSpPr txBox="1">
            <a:spLocks noGrp="1"/>
          </p:cNvSpPr>
          <p:nvPr>
            <p:ph type="body" idx="19"/>
          </p:nvPr>
        </p:nvSpPr>
        <p:spPr>
          <a:xfrm>
            <a:off x="5932593" y="2103787"/>
            <a:ext cx="31998968" cy="1280160"/>
          </a:xfrm>
          <a:prstGeom prst="rect">
            <a:avLst/>
          </a:prstGeom>
          <a:noFill/>
          <a:ln>
            <a:noFill/>
          </a:ln>
        </p:spPr>
        <p:txBody>
          <a:bodyPr spcFirstLastPara="1" wrap="square" lIns="438900" tIns="219450" rIns="438900" bIns="219450" anchor="t" anchorCtr="1">
            <a:normAutofit/>
          </a:bodyPr>
          <a:lstStyle>
            <a:lvl1pPr marL="457200" lvl="0" indent="-228600" algn="ctr">
              <a:spcBef>
                <a:spcPts val="1600"/>
              </a:spcBef>
              <a:spcAft>
                <a:spcPts val="0"/>
              </a:spcAft>
              <a:buClr>
                <a:srgbClr val="205867"/>
              </a:buClr>
              <a:buSzPts val="8000"/>
              <a:buFont typeface="Calibri"/>
              <a:buNone/>
              <a:defRPr sz="8000">
                <a:solidFill>
                  <a:srgbClr val="205867"/>
                </a:solidFill>
                <a:latin typeface="Calibri"/>
                <a:ea typeface="Calibri"/>
                <a:cs typeface="Calibri"/>
                <a:sym typeface="Calibri"/>
              </a:defRPr>
            </a:lvl1pPr>
            <a:lvl2pPr marL="914400" lvl="1" indent="-228600" algn="l">
              <a:spcBef>
                <a:spcPts val="1440"/>
              </a:spcBef>
              <a:spcAft>
                <a:spcPts val="0"/>
              </a:spcAft>
              <a:buClr>
                <a:schemeClr val="dk1"/>
              </a:buClr>
              <a:buSzPts val="7200"/>
              <a:buFont typeface="Calibri"/>
              <a:buNone/>
              <a:defRPr sz="7200"/>
            </a:lvl2pPr>
            <a:lvl3pPr marL="1371600" lvl="2" indent="-228600" algn="l">
              <a:spcBef>
                <a:spcPts val="1440"/>
              </a:spcBef>
              <a:spcAft>
                <a:spcPts val="0"/>
              </a:spcAft>
              <a:buClr>
                <a:schemeClr val="dk1"/>
              </a:buClr>
              <a:buSzPts val="7200"/>
              <a:buFont typeface="Calibri"/>
              <a:buNone/>
              <a:defRPr sz="7200"/>
            </a:lvl3pPr>
            <a:lvl4pPr marL="1828800" lvl="3" indent="-228600" algn="l">
              <a:spcBef>
                <a:spcPts val="1440"/>
              </a:spcBef>
              <a:spcAft>
                <a:spcPts val="0"/>
              </a:spcAft>
              <a:buClr>
                <a:schemeClr val="dk1"/>
              </a:buClr>
              <a:buSzPts val="7200"/>
              <a:buFont typeface="Calibri"/>
              <a:buNone/>
              <a:defRPr sz="7200"/>
            </a:lvl4pPr>
            <a:lvl5pPr marL="2286000" lvl="4" indent="-228600" algn="l">
              <a:spcBef>
                <a:spcPts val="1440"/>
              </a:spcBef>
              <a:spcAft>
                <a:spcPts val="0"/>
              </a:spcAft>
              <a:buClr>
                <a:schemeClr val="dk1"/>
              </a:buClr>
              <a:buSzPts val="7200"/>
              <a:buFont typeface="Calibri"/>
              <a:buNone/>
              <a:defRPr sz="72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1" name="Google Shape;41;p3"/>
          <p:cNvSpPr txBox="1">
            <a:spLocks noGrp="1"/>
          </p:cNvSpPr>
          <p:nvPr>
            <p:ph type="body" idx="20"/>
          </p:nvPr>
        </p:nvSpPr>
        <p:spPr>
          <a:xfrm>
            <a:off x="5932593" y="465813"/>
            <a:ext cx="31998968" cy="1637973"/>
          </a:xfrm>
          <a:prstGeom prst="rect">
            <a:avLst/>
          </a:prstGeom>
          <a:noFill/>
          <a:ln>
            <a:noFill/>
          </a:ln>
        </p:spPr>
        <p:txBody>
          <a:bodyPr spcFirstLastPara="1" wrap="square" lIns="438900" tIns="219450" rIns="438900" bIns="219450" anchor="t" anchorCtr="1">
            <a:normAutofit/>
          </a:bodyPr>
          <a:lstStyle>
            <a:lvl1pPr marL="457200" lvl="0" indent="-228600" algn="ctr">
              <a:spcBef>
                <a:spcPts val="1920"/>
              </a:spcBef>
              <a:spcAft>
                <a:spcPts val="0"/>
              </a:spcAft>
              <a:buClr>
                <a:srgbClr val="205867"/>
              </a:buClr>
              <a:buSzPts val="9600"/>
              <a:buFont typeface="Calibri"/>
              <a:buNone/>
              <a:defRPr sz="9600" b="1">
                <a:solidFill>
                  <a:srgbClr val="205867"/>
                </a:solidFill>
                <a:latin typeface="Calibri"/>
                <a:ea typeface="Calibri"/>
                <a:cs typeface="Calibri"/>
                <a:sym typeface="Calibri"/>
              </a:defRPr>
            </a:lvl1pPr>
            <a:lvl2pPr marL="914400" lvl="1" indent="-228600" algn="l">
              <a:spcBef>
                <a:spcPts val="1440"/>
              </a:spcBef>
              <a:spcAft>
                <a:spcPts val="0"/>
              </a:spcAft>
              <a:buClr>
                <a:schemeClr val="dk1"/>
              </a:buClr>
              <a:buSzPts val="7200"/>
              <a:buFont typeface="Calibri"/>
              <a:buNone/>
              <a:defRPr sz="7200"/>
            </a:lvl2pPr>
            <a:lvl3pPr marL="1371600" lvl="2" indent="-228600" algn="l">
              <a:spcBef>
                <a:spcPts val="1440"/>
              </a:spcBef>
              <a:spcAft>
                <a:spcPts val="0"/>
              </a:spcAft>
              <a:buClr>
                <a:schemeClr val="dk1"/>
              </a:buClr>
              <a:buSzPts val="7200"/>
              <a:buFont typeface="Calibri"/>
              <a:buNone/>
              <a:defRPr sz="7200"/>
            </a:lvl3pPr>
            <a:lvl4pPr marL="1828800" lvl="3" indent="-228600" algn="l">
              <a:spcBef>
                <a:spcPts val="1440"/>
              </a:spcBef>
              <a:spcAft>
                <a:spcPts val="0"/>
              </a:spcAft>
              <a:buClr>
                <a:schemeClr val="dk1"/>
              </a:buClr>
              <a:buSzPts val="7200"/>
              <a:buFont typeface="Calibri"/>
              <a:buNone/>
              <a:defRPr sz="7200"/>
            </a:lvl4pPr>
            <a:lvl5pPr marL="2286000" lvl="4" indent="-228600" algn="l">
              <a:spcBef>
                <a:spcPts val="1440"/>
              </a:spcBef>
              <a:spcAft>
                <a:spcPts val="0"/>
              </a:spcAft>
              <a:buClr>
                <a:schemeClr val="dk1"/>
              </a:buClr>
              <a:buSzPts val="7200"/>
              <a:buFont typeface="Calibri"/>
              <a:buNone/>
              <a:defRPr sz="72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85709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andard 3 columns">
  <p:cSld name="Standard 3 columns">
    <p:spTree>
      <p:nvGrpSpPr>
        <p:cNvPr id="1" name="Shape 175"/>
        <p:cNvGrpSpPr/>
        <p:nvPr/>
      </p:nvGrpSpPr>
      <p:grpSpPr>
        <a:xfrm>
          <a:off x="0" y="0"/>
          <a:ext cx="0" cy="0"/>
          <a:chOff x="0" y="0"/>
          <a:chExt cx="0" cy="0"/>
        </a:xfrm>
      </p:grpSpPr>
      <p:sp>
        <p:nvSpPr>
          <p:cNvPr id="176" name="Google Shape;176;p20"/>
          <p:cNvSpPr txBox="1">
            <a:spLocks noGrp="1"/>
          </p:cNvSpPr>
          <p:nvPr>
            <p:ph type="body" idx="1"/>
          </p:nvPr>
        </p:nvSpPr>
        <p:spPr>
          <a:xfrm>
            <a:off x="904186" y="6295353"/>
            <a:ext cx="13591277" cy="861752"/>
          </a:xfrm>
          <a:prstGeom prst="rect">
            <a:avLst/>
          </a:prstGeom>
          <a:noFill/>
          <a:ln>
            <a:noFill/>
          </a:ln>
        </p:spPr>
        <p:txBody>
          <a:bodyPr spcFirstLastPara="1" wrap="square" lIns="228575" tIns="228575" rIns="228575" bIns="228575" anchor="t" anchorCtr="0">
            <a:spAutoFit/>
          </a:bodyPr>
          <a:lstStyle>
            <a:lvl1pPr marL="457200" marR="0" lvl="0" indent="-228600" algn="l" rtl="0">
              <a:spcBef>
                <a:spcPts val="480"/>
              </a:spcBef>
              <a:spcAft>
                <a:spcPts val="0"/>
              </a:spcAft>
              <a:buClr>
                <a:srgbClr val="2F2F2F"/>
              </a:buClr>
              <a:buSzPts val="2400"/>
              <a:buFont typeface="Arial"/>
              <a:buNone/>
              <a:defRPr sz="2400" b="0" i="0" u="none" strike="noStrike" cap="none">
                <a:solidFill>
                  <a:srgbClr val="2F2F2F"/>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77" name="Google Shape;177;p20"/>
          <p:cNvSpPr txBox="1">
            <a:spLocks noGrp="1"/>
          </p:cNvSpPr>
          <p:nvPr>
            <p:ph type="body" idx="2"/>
          </p:nvPr>
        </p:nvSpPr>
        <p:spPr>
          <a:xfrm>
            <a:off x="922338" y="5431995"/>
            <a:ext cx="13573126" cy="754045"/>
          </a:xfrm>
          <a:prstGeom prst="rect">
            <a:avLst/>
          </a:prstGeom>
          <a:noFill/>
          <a:ln>
            <a:noFill/>
          </a:ln>
        </p:spPr>
        <p:txBody>
          <a:bodyPr spcFirstLastPara="1" wrap="square" lIns="91425" tIns="91425" rIns="91425" bIns="91425" anchor="ctr" anchorCtr="0">
            <a:spAutoFit/>
          </a:bodyPr>
          <a:lstStyle>
            <a:lvl1pPr marL="457200" marR="0" lvl="0" indent="-228600" algn="ctr" rtl="0">
              <a:spcBef>
                <a:spcPts val="740"/>
              </a:spcBef>
              <a:spcAft>
                <a:spcPts val="0"/>
              </a:spcAft>
              <a:buClr>
                <a:srgbClr val="2F2F2F"/>
              </a:buClr>
              <a:buSzPts val="3700"/>
              <a:buFont typeface="Arial"/>
              <a:buNone/>
              <a:defRPr sz="3700" b="1" i="0" u="sng" strike="noStrike" cap="none">
                <a:solidFill>
                  <a:srgbClr val="2F2F2F"/>
                </a:solidFill>
                <a:latin typeface="Calibri"/>
                <a:ea typeface="Calibri"/>
                <a:cs typeface="Calibri"/>
                <a:sym typeface="Calibri"/>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78" name="Google Shape;178;p20"/>
          <p:cNvSpPr txBox="1">
            <a:spLocks noGrp="1"/>
          </p:cNvSpPr>
          <p:nvPr>
            <p:ph type="body" idx="3"/>
          </p:nvPr>
        </p:nvSpPr>
        <p:spPr>
          <a:xfrm>
            <a:off x="922338" y="18240478"/>
            <a:ext cx="13592864" cy="861752"/>
          </a:xfrm>
          <a:prstGeom prst="rect">
            <a:avLst/>
          </a:prstGeom>
          <a:noFill/>
          <a:ln>
            <a:noFill/>
          </a:ln>
        </p:spPr>
        <p:txBody>
          <a:bodyPr spcFirstLastPara="1" wrap="square" lIns="228575" tIns="228575" rIns="228575" bIns="228575" anchor="t" anchorCtr="0">
            <a:spAutoFit/>
          </a:bodyPr>
          <a:lstStyle>
            <a:lvl1pPr marL="457200" marR="0" lvl="0" indent="-228600" algn="l" rtl="0">
              <a:spcBef>
                <a:spcPts val="480"/>
              </a:spcBef>
              <a:spcAft>
                <a:spcPts val="0"/>
              </a:spcAft>
              <a:buClr>
                <a:srgbClr val="2F2F2F"/>
              </a:buClr>
              <a:buSzPts val="2400"/>
              <a:buFont typeface="Arial"/>
              <a:buNone/>
              <a:defRPr sz="2400" b="0" i="0" u="none" strike="noStrike" cap="none">
                <a:solidFill>
                  <a:srgbClr val="2F2F2F"/>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79" name="Google Shape;179;p20"/>
          <p:cNvSpPr txBox="1">
            <a:spLocks noGrp="1"/>
          </p:cNvSpPr>
          <p:nvPr>
            <p:ph type="body" idx="4"/>
          </p:nvPr>
        </p:nvSpPr>
        <p:spPr>
          <a:xfrm>
            <a:off x="942080" y="17409229"/>
            <a:ext cx="13573125" cy="754045"/>
          </a:xfrm>
          <a:prstGeom prst="rect">
            <a:avLst/>
          </a:prstGeom>
          <a:noFill/>
          <a:ln>
            <a:noFill/>
          </a:ln>
        </p:spPr>
        <p:txBody>
          <a:bodyPr spcFirstLastPara="1" wrap="square" lIns="91425" tIns="91425" rIns="91425" bIns="91425" anchor="ctr" anchorCtr="0">
            <a:spAutoFit/>
          </a:bodyPr>
          <a:lstStyle>
            <a:lvl1pPr marL="457200" marR="0" lvl="0" indent="-228600" algn="ctr" rtl="0">
              <a:spcBef>
                <a:spcPts val="740"/>
              </a:spcBef>
              <a:spcAft>
                <a:spcPts val="0"/>
              </a:spcAft>
              <a:buClr>
                <a:srgbClr val="2F2F2F"/>
              </a:buClr>
              <a:buSzPts val="3700"/>
              <a:buFont typeface="Arial"/>
              <a:buNone/>
              <a:defRPr sz="3700" b="1" i="0" u="sng" strike="noStrike" cap="none">
                <a:solidFill>
                  <a:srgbClr val="2F2F2F"/>
                </a:solidFill>
                <a:latin typeface="Calibri"/>
                <a:ea typeface="Calibri"/>
                <a:cs typeface="Calibri"/>
                <a:sym typeface="Calibri"/>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80" name="Google Shape;180;p20"/>
          <p:cNvSpPr txBox="1">
            <a:spLocks noGrp="1"/>
          </p:cNvSpPr>
          <p:nvPr>
            <p:ph type="body" idx="5"/>
          </p:nvPr>
        </p:nvSpPr>
        <p:spPr>
          <a:xfrm>
            <a:off x="15154276" y="21595083"/>
            <a:ext cx="13571534" cy="861752"/>
          </a:xfrm>
          <a:prstGeom prst="rect">
            <a:avLst/>
          </a:prstGeom>
          <a:noFill/>
          <a:ln>
            <a:noFill/>
          </a:ln>
        </p:spPr>
        <p:txBody>
          <a:bodyPr spcFirstLastPara="1" wrap="square" lIns="228575" tIns="228575" rIns="228575" bIns="228575" anchor="t" anchorCtr="0">
            <a:spAutoFit/>
          </a:bodyPr>
          <a:lstStyle>
            <a:lvl1pPr marL="457200" marR="0" lvl="0" indent="-228600" algn="l" rtl="0">
              <a:spcBef>
                <a:spcPts val="480"/>
              </a:spcBef>
              <a:spcAft>
                <a:spcPts val="0"/>
              </a:spcAft>
              <a:buClr>
                <a:srgbClr val="2F2F2F"/>
              </a:buClr>
              <a:buSzPts val="2400"/>
              <a:buFont typeface="Arial"/>
              <a:buNone/>
              <a:defRPr sz="2400" b="0" i="0" u="none" strike="noStrike" cap="none">
                <a:solidFill>
                  <a:srgbClr val="2F2F2F"/>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81" name="Google Shape;181;p20"/>
          <p:cNvSpPr txBox="1">
            <a:spLocks noGrp="1"/>
          </p:cNvSpPr>
          <p:nvPr>
            <p:ph type="body" idx="6"/>
          </p:nvPr>
        </p:nvSpPr>
        <p:spPr>
          <a:xfrm>
            <a:off x="15154276" y="20739663"/>
            <a:ext cx="13571534" cy="754045"/>
          </a:xfrm>
          <a:prstGeom prst="rect">
            <a:avLst/>
          </a:prstGeom>
          <a:noFill/>
          <a:ln>
            <a:noFill/>
          </a:ln>
        </p:spPr>
        <p:txBody>
          <a:bodyPr spcFirstLastPara="1" wrap="square" lIns="91425" tIns="91425" rIns="91425" bIns="91425" anchor="ctr" anchorCtr="0">
            <a:spAutoFit/>
          </a:bodyPr>
          <a:lstStyle>
            <a:lvl1pPr marL="457200" marR="0" lvl="0" indent="-228600" algn="ctr" rtl="0">
              <a:spcBef>
                <a:spcPts val="740"/>
              </a:spcBef>
              <a:spcAft>
                <a:spcPts val="0"/>
              </a:spcAft>
              <a:buClr>
                <a:srgbClr val="2F2F2F"/>
              </a:buClr>
              <a:buSzPts val="3700"/>
              <a:buFont typeface="Arial"/>
              <a:buNone/>
              <a:defRPr sz="3700" b="1" i="0" u="sng" strike="noStrike" cap="none">
                <a:solidFill>
                  <a:srgbClr val="2F2F2F"/>
                </a:solidFill>
                <a:latin typeface="Calibri"/>
                <a:ea typeface="Calibri"/>
                <a:cs typeface="Calibri"/>
                <a:sym typeface="Calibri"/>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82" name="Google Shape;182;p20"/>
          <p:cNvSpPr txBox="1">
            <a:spLocks noGrp="1"/>
          </p:cNvSpPr>
          <p:nvPr>
            <p:ph type="body" idx="7"/>
          </p:nvPr>
        </p:nvSpPr>
        <p:spPr>
          <a:xfrm>
            <a:off x="15162215" y="6295353"/>
            <a:ext cx="13571534" cy="861752"/>
          </a:xfrm>
          <a:prstGeom prst="rect">
            <a:avLst/>
          </a:prstGeom>
          <a:noFill/>
          <a:ln>
            <a:noFill/>
          </a:ln>
        </p:spPr>
        <p:txBody>
          <a:bodyPr spcFirstLastPara="1" wrap="square" lIns="228575" tIns="228575" rIns="228575" bIns="228575" anchor="t" anchorCtr="0">
            <a:spAutoFit/>
          </a:bodyPr>
          <a:lstStyle>
            <a:lvl1pPr marL="457200" marR="0" lvl="0" indent="-228600" algn="l" rtl="0">
              <a:spcBef>
                <a:spcPts val="480"/>
              </a:spcBef>
              <a:spcAft>
                <a:spcPts val="0"/>
              </a:spcAft>
              <a:buClr>
                <a:srgbClr val="2F2F2F"/>
              </a:buClr>
              <a:buSzPts val="2400"/>
              <a:buFont typeface="Arial"/>
              <a:buNone/>
              <a:defRPr sz="2400" b="0" i="0" u="none" strike="noStrike" cap="none">
                <a:solidFill>
                  <a:srgbClr val="2F2F2F"/>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83" name="Google Shape;183;p20"/>
          <p:cNvSpPr txBox="1">
            <a:spLocks noGrp="1"/>
          </p:cNvSpPr>
          <p:nvPr>
            <p:ph type="body" idx="8"/>
          </p:nvPr>
        </p:nvSpPr>
        <p:spPr>
          <a:xfrm>
            <a:off x="15154277" y="5431995"/>
            <a:ext cx="13579475" cy="754045"/>
          </a:xfrm>
          <a:prstGeom prst="rect">
            <a:avLst/>
          </a:prstGeom>
          <a:noFill/>
          <a:ln>
            <a:noFill/>
          </a:ln>
        </p:spPr>
        <p:txBody>
          <a:bodyPr spcFirstLastPara="1" wrap="square" lIns="91425" tIns="91425" rIns="91425" bIns="91425" anchor="ctr" anchorCtr="0">
            <a:spAutoFit/>
          </a:bodyPr>
          <a:lstStyle>
            <a:lvl1pPr marL="457200" marR="0" lvl="0" indent="-228600" algn="ctr" rtl="0">
              <a:spcBef>
                <a:spcPts val="740"/>
              </a:spcBef>
              <a:spcAft>
                <a:spcPts val="0"/>
              </a:spcAft>
              <a:buClr>
                <a:srgbClr val="2F2F2F"/>
              </a:buClr>
              <a:buSzPts val="3700"/>
              <a:buFont typeface="Arial"/>
              <a:buNone/>
              <a:defRPr sz="3700" b="1" i="0" u="sng" strike="noStrike" cap="none">
                <a:solidFill>
                  <a:srgbClr val="2F2F2F"/>
                </a:solidFill>
                <a:latin typeface="Calibri"/>
                <a:ea typeface="Calibri"/>
                <a:cs typeface="Calibri"/>
                <a:sym typeface="Calibri"/>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84" name="Google Shape;184;p20"/>
          <p:cNvSpPr txBox="1">
            <a:spLocks noGrp="1"/>
          </p:cNvSpPr>
          <p:nvPr>
            <p:ph type="body" idx="9"/>
          </p:nvPr>
        </p:nvSpPr>
        <p:spPr>
          <a:xfrm>
            <a:off x="29395741" y="5431995"/>
            <a:ext cx="13576029" cy="754045"/>
          </a:xfrm>
          <a:prstGeom prst="rect">
            <a:avLst/>
          </a:prstGeom>
          <a:noFill/>
          <a:ln>
            <a:noFill/>
          </a:ln>
        </p:spPr>
        <p:txBody>
          <a:bodyPr spcFirstLastPara="1" wrap="square" lIns="91425" tIns="91425" rIns="91425" bIns="91425" anchor="ctr" anchorCtr="0">
            <a:spAutoFit/>
          </a:bodyPr>
          <a:lstStyle>
            <a:lvl1pPr marL="457200" marR="0" lvl="0" indent="-228600" algn="ctr" rtl="0">
              <a:spcBef>
                <a:spcPts val="740"/>
              </a:spcBef>
              <a:spcAft>
                <a:spcPts val="0"/>
              </a:spcAft>
              <a:buClr>
                <a:srgbClr val="2F2F2F"/>
              </a:buClr>
              <a:buSzPts val="3700"/>
              <a:buFont typeface="Arial"/>
              <a:buNone/>
              <a:defRPr sz="3700" b="1" i="0" u="sng" strike="noStrike" cap="none">
                <a:solidFill>
                  <a:srgbClr val="2F2F2F"/>
                </a:solidFill>
                <a:latin typeface="Calibri"/>
                <a:ea typeface="Calibri"/>
                <a:cs typeface="Calibri"/>
                <a:sym typeface="Calibri"/>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85" name="Google Shape;185;p20"/>
          <p:cNvSpPr txBox="1">
            <a:spLocks noGrp="1"/>
          </p:cNvSpPr>
          <p:nvPr>
            <p:ph type="body" idx="13"/>
          </p:nvPr>
        </p:nvSpPr>
        <p:spPr>
          <a:xfrm>
            <a:off x="29395741" y="6295353"/>
            <a:ext cx="13576029" cy="861752"/>
          </a:xfrm>
          <a:prstGeom prst="rect">
            <a:avLst/>
          </a:prstGeom>
          <a:noFill/>
          <a:ln>
            <a:noFill/>
          </a:ln>
        </p:spPr>
        <p:txBody>
          <a:bodyPr spcFirstLastPara="1" wrap="square" lIns="228575" tIns="228575" rIns="228575" bIns="228575" anchor="t" anchorCtr="0">
            <a:spAutoFit/>
          </a:bodyPr>
          <a:lstStyle>
            <a:lvl1pPr marL="457200" marR="0" lvl="0" indent="-228600" algn="l" rtl="0">
              <a:spcBef>
                <a:spcPts val="480"/>
              </a:spcBef>
              <a:spcAft>
                <a:spcPts val="0"/>
              </a:spcAft>
              <a:buClr>
                <a:srgbClr val="2F2F2F"/>
              </a:buClr>
              <a:buSzPts val="2400"/>
              <a:buFont typeface="Arial"/>
              <a:buNone/>
              <a:defRPr sz="2400" b="0" i="0" u="none" strike="noStrike" cap="none">
                <a:solidFill>
                  <a:srgbClr val="2F2F2F"/>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86" name="Google Shape;186;p20"/>
          <p:cNvSpPr txBox="1">
            <a:spLocks noGrp="1"/>
          </p:cNvSpPr>
          <p:nvPr>
            <p:ph type="body" idx="14"/>
          </p:nvPr>
        </p:nvSpPr>
        <p:spPr>
          <a:xfrm>
            <a:off x="29395741" y="17377122"/>
            <a:ext cx="13576029" cy="754045"/>
          </a:xfrm>
          <a:prstGeom prst="rect">
            <a:avLst/>
          </a:prstGeom>
          <a:noFill/>
          <a:ln>
            <a:noFill/>
          </a:ln>
        </p:spPr>
        <p:txBody>
          <a:bodyPr spcFirstLastPara="1" wrap="square" lIns="91425" tIns="91425" rIns="91425" bIns="91425" anchor="ctr" anchorCtr="0">
            <a:spAutoFit/>
          </a:bodyPr>
          <a:lstStyle>
            <a:lvl1pPr marL="457200" marR="0" lvl="0" indent="-228600" algn="ctr" rtl="0">
              <a:spcBef>
                <a:spcPts val="740"/>
              </a:spcBef>
              <a:spcAft>
                <a:spcPts val="0"/>
              </a:spcAft>
              <a:buClr>
                <a:srgbClr val="2F2F2F"/>
              </a:buClr>
              <a:buSzPts val="3700"/>
              <a:buFont typeface="Arial"/>
              <a:buNone/>
              <a:defRPr sz="3700" b="1" i="0" u="sng" strike="noStrike" cap="none">
                <a:solidFill>
                  <a:srgbClr val="2F2F2F"/>
                </a:solidFill>
                <a:latin typeface="Calibri"/>
                <a:ea typeface="Calibri"/>
                <a:cs typeface="Calibri"/>
                <a:sym typeface="Calibri"/>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87" name="Google Shape;187;p20"/>
          <p:cNvSpPr txBox="1">
            <a:spLocks noGrp="1"/>
          </p:cNvSpPr>
          <p:nvPr>
            <p:ph type="body" idx="15"/>
          </p:nvPr>
        </p:nvSpPr>
        <p:spPr>
          <a:xfrm>
            <a:off x="29390710" y="18157350"/>
            <a:ext cx="13581061" cy="861752"/>
          </a:xfrm>
          <a:prstGeom prst="rect">
            <a:avLst/>
          </a:prstGeom>
          <a:noFill/>
          <a:ln>
            <a:noFill/>
          </a:ln>
        </p:spPr>
        <p:txBody>
          <a:bodyPr spcFirstLastPara="1" wrap="square" lIns="228575" tIns="228575" rIns="228575" bIns="228575" anchor="t" anchorCtr="0">
            <a:spAutoFit/>
          </a:bodyPr>
          <a:lstStyle>
            <a:lvl1pPr marL="457200" marR="0" lvl="0" indent="-228600" algn="l" rtl="0">
              <a:spcBef>
                <a:spcPts val="480"/>
              </a:spcBef>
              <a:spcAft>
                <a:spcPts val="0"/>
              </a:spcAft>
              <a:buClr>
                <a:srgbClr val="2F2F2F"/>
              </a:buClr>
              <a:buSzPts val="2400"/>
              <a:buFont typeface="Arial"/>
              <a:buNone/>
              <a:defRPr sz="2400" b="0" i="0" u="none" strike="noStrike" cap="none">
                <a:solidFill>
                  <a:srgbClr val="2F2F2F"/>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88" name="Google Shape;188;p20"/>
          <p:cNvSpPr txBox="1">
            <a:spLocks noGrp="1"/>
          </p:cNvSpPr>
          <p:nvPr>
            <p:ph type="body" idx="16"/>
          </p:nvPr>
        </p:nvSpPr>
        <p:spPr>
          <a:xfrm>
            <a:off x="29395741" y="25845657"/>
            <a:ext cx="13576029" cy="754045"/>
          </a:xfrm>
          <a:prstGeom prst="rect">
            <a:avLst/>
          </a:prstGeom>
          <a:noFill/>
          <a:ln>
            <a:noFill/>
          </a:ln>
        </p:spPr>
        <p:txBody>
          <a:bodyPr spcFirstLastPara="1" wrap="square" lIns="91425" tIns="91425" rIns="91425" bIns="91425" anchor="ctr" anchorCtr="0">
            <a:spAutoFit/>
          </a:bodyPr>
          <a:lstStyle>
            <a:lvl1pPr marL="457200" marR="0" lvl="0" indent="-228600" algn="ctr" rtl="0">
              <a:spcBef>
                <a:spcPts val="740"/>
              </a:spcBef>
              <a:spcAft>
                <a:spcPts val="0"/>
              </a:spcAft>
              <a:buClr>
                <a:srgbClr val="2F2F2F"/>
              </a:buClr>
              <a:buSzPts val="3700"/>
              <a:buFont typeface="Arial"/>
              <a:buNone/>
              <a:defRPr sz="3700" b="1" i="0" u="sng" strike="noStrike" cap="none">
                <a:solidFill>
                  <a:srgbClr val="2F2F2F"/>
                </a:solidFill>
                <a:latin typeface="Calibri"/>
                <a:ea typeface="Calibri"/>
                <a:cs typeface="Calibri"/>
                <a:sym typeface="Calibri"/>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89" name="Google Shape;189;p20"/>
          <p:cNvSpPr txBox="1">
            <a:spLocks noGrp="1"/>
          </p:cNvSpPr>
          <p:nvPr>
            <p:ph type="body" idx="17"/>
          </p:nvPr>
        </p:nvSpPr>
        <p:spPr>
          <a:xfrm>
            <a:off x="29395742" y="26625887"/>
            <a:ext cx="13581061" cy="861752"/>
          </a:xfrm>
          <a:prstGeom prst="rect">
            <a:avLst/>
          </a:prstGeom>
          <a:noFill/>
          <a:ln>
            <a:noFill/>
          </a:ln>
        </p:spPr>
        <p:txBody>
          <a:bodyPr spcFirstLastPara="1" wrap="square" lIns="228575" tIns="228575" rIns="228575" bIns="228575" anchor="t" anchorCtr="0">
            <a:spAutoFit/>
          </a:bodyPr>
          <a:lstStyle>
            <a:lvl1pPr marL="457200" marR="0" lvl="0" indent="-228600" algn="l" rtl="0">
              <a:spcBef>
                <a:spcPts val="480"/>
              </a:spcBef>
              <a:spcAft>
                <a:spcPts val="0"/>
              </a:spcAft>
              <a:buClr>
                <a:srgbClr val="2F2F2F"/>
              </a:buClr>
              <a:buSzPts val="2400"/>
              <a:buFont typeface="Arial"/>
              <a:buNone/>
              <a:defRPr sz="2400" b="0" i="0" u="none" strike="noStrike" cap="none">
                <a:solidFill>
                  <a:srgbClr val="2F2F2F"/>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90" name="Google Shape;190;p20"/>
          <p:cNvSpPr txBox="1">
            <a:spLocks noGrp="1"/>
          </p:cNvSpPr>
          <p:nvPr>
            <p:ph type="body" idx="18"/>
          </p:nvPr>
        </p:nvSpPr>
        <p:spPr>
          <a:xfrm>
            <a:off x="5932593" y="3383947"/>
            <a:ext cx="31998968" cy="1280160"/>
          </a:xfrm>
          <a:prstGeom prst="rect">
            <a:avLst/>
          </a:prstGeom>
          <a:noFill/>
          <a:ln>
            <a:noFill/>
          </a:ln>
        </p:spPr>
        <p:txBody>
          <a:bodyPr spcFirstLastPara="1" wrap="square" lIns="91425" tIns="45700" rIns="91425" bIns="45700" anchor="t" anchorCtr="0">
            <a:normAutofit/>
          </a:bodyPr>
          <a:lstStyle>
            <a:lvl1pPr marL="457200" marR="0" lvl="0" indent="-228600" algn="ctr" rtl="0">
              <a:spcBef>
                <a:spcPts val="1080"/>
              </a:spcBef>
              <a:spcAft>
                <a:spcPts val="0"/>
              </a:spcAft>
              <a:buClr>
                <a:srgbClr val="2F2F2F"/>
              </a:buClr>
              <a:buSzPts val="5400"/>
              <a:buFont typeface="Arial"/>
              <a:buNone/>
              <a:defRPr sz="5400" b="0" i="0" u="none" strike="noStrike" cap="none">
                <a:solidFill>
                  <a:srgbClr val="2F2F2F"/>
                </a:solidFill>
                <a:latin typeface="Calibri"/>
                <a:ea typeface="Calibri"/>
                <a:cs typeface="Calibri"/>
                <a:sym typeface="Calibri"/>
              </a:defRPr>
            </a:lvl1pPr>
            <a:lvl2pPr marL="914400" marR="0" lvl="1"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2pPr>
            <a:lvl3pPr marL="1371600" marR="0" lvl="2"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3pPr>
            <a:lvl4pPr marL="1828800" marR="0" lvl="3"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4pPr>
            <a:lvl5pPr marL="2286000" marR="0" lvl="4"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91" name="Google Shape;191;p20"/>
          <p:cNvSpPr txBox="1">
            <a:spLocks noGrp="1"/>
          </p:cNvSpPr>
          <p:nvPr>
            <p:ph type="body" idx="19"/>
          </p:nvPr>
        </p:nvSpPr>
        <p:spPr>
          <a:xfrm>
            <a:off x="5932593" y="2103787"/>
            <a:ext cx="31998968" cy="1280160"/>
          </a:xfrm>
          <a:prstGeom prst="rect">
            <a:avLst/>
          </a:prstGeom>
          <a:noFill/>
          <a:ln>
            <a:noFill/>
          </a:ln>
        </p:spPr>
        <p:txBody>
          <a:bodyPr spcFirstLastPara="1" wrap="square" lIns="91425" tIns="45700" rIns="91425" bIns="45700" anchor="t" anchorCtr="1">
            <a:normAutofit/>
          </a:bodyPr>
          <a:lstStyle>
            <a:lvl1pPr marL="457200" marR="0" lvl="0" indent="-228600" algn="ctr" rtl="0">
              <a:spcBef>
                <a:spcPts val="1600"/>
              </a:spcBef>
              <a:spcAft>
                <a:spcPts val="0"/>
              </a:spcAft>
              <a:buClr>
                <a:srgbClr val="2F2F2F"/>
              </a:buClr>
              <a:buSzPts val="8000"/>
              <a:buFont typeface="Arial"/>
              <a:buNone/>
              <a:defRPr sz="8000" b="0" i="0" u="none" strike="noStrike" cap="none">
                <a:solidFill>
                  <a:srgbClr val="2F2F2F"/>
                </a:solidFill>
                <a:latin typeface="Calibri"/>
                <a:ea typeface="Calibri"/>
                <a:cs typeface="Calibri"/>
                <a:sym typeface="Calibri"/>
              </a:defRPr>
            </a:lvl1pPr>
            <a:lvl2pPr marL="914400" marR="0" lvl="1"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2pPr>
            <a:lvl3pPr marL="1371600" marR="0" lvl="2"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3pPr>
            <a:lvl4pPr marL="1828800" marR="0" lvl="3"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4pPr>
            <a:lvl5pPr marL="2286000" marR="0" lvl="4"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92" name="Google Shape;192;p20"/>
          <p:cNvSpPr txBox="1">
            <a:spLocks noGrp="1"/>
          </p:cNvSpPr>
          <p:nvPr>
            <p:ph type="body" idx="20"/>
          </p:nvPr>
        </p:nvSpPr>
        <p:spPr>
          <a:xfrm>
            <a:off x="5932593" y="465813"/>
            <a:ext cx="31998968" cy="1637973"/>
          </a:xfrm>
          <a:prstGeom prst="rect">
            <a:avLst/>
          </a:prstGeom>
          <a:noFill/>
          <a:ln>
            <a:noFill/>
          </a:ln>
        </p:spPr>
        <p:txBody>
          <a:bodyPr spcFirstLastPara="1" wrap="square" lIns="91425" tIns="45700" rIns="91425" bIns="45700" anchor="t" anchorCtr="1">
            <a:normAutofit/>
          </a:bodyPr>
          <a:lstStyle>
            <a:lvl1pPr marL="457200" marR="0" lvl="0" indent="-228600" algn="ctr" rtl="0">
              <a:spcBef>
                <a:spcPts val="1920"/>
              </a:spcBef>
              <a:spcAft>
                <a:spcPts val="0"/>
              </a:spcAft>
              <a:buClr>
                <a:srgbClr val="2F2F2F"/>
              </a:buClr>
              <a:buSzPts val="9600"/>
              <a:buFont typeface="Arial"/>
              <a:buNone/>
              <a:defRPr sz="9600" b="1" i="0" u="none" strike="noStrike" cap="none">
                <a:solidFill>
                  <a:srgbClr val="2F2F2F"/>
                </a:solidFill>
                <a:latin typeface="Calibri"/>
                <a:ea typeface="Calibri"/>
                <a:cs typeface="Calibri"/>
                <a:sym typeface="Calibri"/>
              </a:defRPr>
            </a:lvl1pPr>
            <a:lvl2pPr marL="914400" marR="0" lvl="1"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2pPr>
            <a:lvl3pPr marL="1371600" marR="0" lvl="2"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3pPr>
            <a:lvl4pPr marL="1828800" marR="0" lvl="3"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4pPr>
            <a:lvl5pPr marL="2286000" marR="0" lvl="4"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Wide center column">
  <p:cSld name="Wide center column">
    <p:spTree>
      <p:nvGrpSpPr>
        <p:cNvPr id="1" name="Shape 200"/>
        <p:cNvGrpSpPr/>
        <p:nvPr/>
      </p:nvGrpSpPr>
      <p:grpSpPr>
        <a:xfrm>
          <a:off x="0" y="0"/>
          <a:ext cx="0" cy="0"/>
          <a:chOff x="0" y="0"/>
          <a:chExt cx="0" cy="0"/>
        </a:xfrm>
      </p:grpSpPr>
      <p:sp>
        <p:nvSpPr>
          <p:cNvPr id="201" name="Google Shape;201;p22"/>
          <p:cNvSpPr txBox="1">
            <a:spLocks noGrp="1"/>
          </p:cNvSpPr>
          <p:nvPr>
            <p:ph type="body" idx="1"/>
          </p:nvPr>
        </p:nvSpPr>
        <p:spPr>
          <a:xfrm>
            <a:off x="904188" y="6212225"/>
            <a:ext cx="10056813" cy="846363"/>
          </a:xfrm>
          <a:prstGeom prst="rect">
            <a:avLst/>
          </a:prstGeom>
          <a:noFill/>
          <a:ln>
            <a:noFill/>
          </a:ln>
        </p:spPr>
        <p:txBody>
          <a:bodyPr spcFirstLastPara="1" wrap="square" lIns="228575" tIns="228575" rIns="228575" bIns="228575" anchor="t" anchorCtr="0">
            <a:spAutoFit/>
          </a:bodyPr>
          <a:lstStyle>
            <a:lvl1pPr marL="457200" marR="0" lvl="0" indent="-228600" algn="l" rtl="0">
              <a:spcBef>
                <a:spcPts val="480"/>
              </a:spcBef>
              <a:spcAft>
                <a:spcPts val="0"/>
              </a:spcAft>
              <a:buClr>
                <a:srgbClr val="2F2F2F"/>
              </a:buClr>
              <a:buSzPts val="2400"/>
              <a:buFont typeface="Arial"/>
              <a:buNone/>
              <a:defRPr sz="2400" b="0" i="0" u="none" strike="noStrike" cap="none">
                <a:solidFill>
                  <a:srgbClr val="2F2F2F"/>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202" name="Google Shape;202;p22"/>
          <p:cNvSpPr txBox="1">
            <a:spLocks noGrp="1"/>
          </p:cNvSpPr>
          <p:nvPr>
            <p:ph type="body" idx="2"/>
          </p:nvPr>
        </p:nvSpPr>
        <p:spPr>
          <a:xfrm>
            <a:off x="922341" y="5348867"/>
            <a:ext cx="10048875" cy="754045"/>
          </a:xfrm>
          <a:prstGeom prst="rect">
            <a:avLst/>
          </a:prstGeom>
          <a:noFill/>
          <a:ln>
            <a:noFill/>
          </a:ln>
        </p:spPr>
        <p:txBody>
          <a:bodyPr spcFirstLastPara="1" wrap="square" lIns="91425" tIns="91425" rIns="91425" bIns="91425" anchor="ctr" anchorCtr="0">
            <a:spAutoFit/>
          </a:bodyPr>
          <a:lstStyle>
            <a:lvl1pPr marL="457200" marR="0" lvl="0" indent="-228600" algn="ctr" rtl="0">
              <a:spcBef>
                <a:spcPts val="740"/>
              </a:spcBef>
              <a:spcAft>
                <a:spcPts val="0"/>
              </a:spcAft>
              <a:buClr>
                <a:srgbClr val="2F2F2F"/>
              </a:buClr>
              <a:buSzPts val="3700"/>
              <a:buFont typeface="Arial"/>
              <a:buNone/>
              <a:defRPr sz="3700" b="1" i="0" u="sng" strike="noStrike" cap="none">
                <a:solidFill>
                  <a:srgbClr val="2F2F2F"/>
                </a:solidFill>
                <a:latin typeface="Calibri"/>
                <a:ea typeface="Calibri"/>
                <a:cs typeface="Calibri"/>
                <a:sym typeface="Calibri"/>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203" name="Google Shape;203;p22"/>
          <p:cNvSpPr txBox="1">
            <a:spLocks noGrp="1"/>
          </p:cNvSpPr>
          <p:nvPr>
            <p:ph type="body" idx="3"/>
          </p:nvPr>
        </p:nvSpPr>
        <p:spPr>
          <a:xfrm>
            <a:off x="902598" y="15043762"/>
            <a:ext cx="10058400" cy="846363"/>
          </a:xfrm>
          <a:prstGeom prst="rect">
            <a:avLst/>
          </a:prstGeom>
          <a:noFill/>
          <a:ln>
            <a:noFill/>
          </a:ln>
        </p:spPr>
        <p:txBody>
          <a:bodyPr spcFirstLastPara="1" wrap="square" lIns="228575" tIns="228575" rIns="228575" bIns="228575" anchor="t" anchorCtr="0">
            <a:spAutoFit/>
          </a:bodyPr>
          <a:lstStyle>
            <a:lvl1pPr marL="457200" marR="0" lvl="0" indent="-228600" algn="l" rtl="0">
              <a:spcBef>
                <a:spcPts val="480"/>
              </a:spcBef>
              <a:spcAft>
                <a:spcPts val="0"/>
              </a:spcAft>
              <a:buClr>
                <a:srgbClr val="2F2F2F"/>
              </a:buClr>
              <a:buSzPts val="2400"/>
              <a:buFont typeface="Arial"/>
              <a:buNone/>
              <a:defRPr sz="2400" b="0" i="0" u="none" strike="noStrike" cap="none">
                <a:solidFill>
                  <a:srgbClr val="2F2F2F"/>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204" name="Google Shape;204;p22"/>
          <p:cNvSpPr txBox="1">
            <a:spLocks noGrp="1"/>
          </p:cNvSpPr>
          <p:nvPr>
            <p:ph type="body" idx="4"/>
          </p:nvPr>
        </p:nvSpPr>
        <p:spPr>
          <a:xfrm>
            <a:off x="922339" y="14212513"/>
            <a:ext cx="10050462" cy="754045"/>
          </a:xfrm>
          <a:prstGeom prst="rect">
            <a:avLst/>
          </a:prstGeom>
          <a:noFill/>
          <a:ln>
            <a:noFill/>
          </a:ln>
        </p:spPr>
        <p:txBody>
          <a:bodyPr spcFirstLastPara="1" wrap="square" lIns="91425" tIns="91425" rIns="91425" bIns="91425" anchor="ctr" anchorCtr="0">
            <a:spAutoFit/>
          </a:bodyPr>
          <a:lstStyle>
            <a:lvl1pPr marL="457200" marR="0" lvl="0" indent="-228600" algn="ctr" rtl="0">
              <a:spcBef>
                <a:spcPts val="740"/>
              </a:spcBef>
              <a:spcAft>
                <a:spcPts val="0"/>
              </a:spcAft>
              <a:buClr>
                <a:srgbClr val="2F2F2F"/>
              </a:buClr>
              <a:buSzPts val="3700"/>
              <a:buFont typeface="Arial"/>
              <a:buNone/>
              <a:defRPr sz="3700" b="1" i="0" u="sng" strike="noStrike" cap="none">
                <a:solidFill>
                  <a:srgbClr val="2F2F2F"/>
                </a:solidFill>
                <a:latin typeface="Calibri"/>
                <a:ea typeface="Calibri"/>
                <a:cs typeface="Calibri"/>
                <a:sym typeface="Calibri"/>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205" name="Google Shape;205;p22"/>
          <p:cNvSpPr txBox="1">
            <a:spLocks noGrp="1"/>
          </p:cNvSpPr>
          <p:nvPr>
            <p:ph type="body" idx="5"/>
          </p:nvPr>
        </p:nvSpPr>
        <p:spPr>
          <a:xfrm>
            <a:off x="11587163" y="6204287"/>
            <a:ext cx="20720048" cy="846363"/>
          </a:xfrm>
          <a:prstGeom prst="rect">
            <a:avLst/>
          </a:prstGeom>
          <a:noFill/>
          <a:ln>
            <a:noFill/>
          </a:ln>
        </p:spPr>
        <p:txBody>
          <a:bodyPr spcFirstLastPara="1" wrap="square" lIns="228575" tIns="228575" rIns="228575" bIns="228575" anchor="t" anchorCtr="0">
            <a:spAutoFit/>
          </a:bodyPr>
          <a:lstStyle>
            <a:lvl1pPr marL="457200" marR="0" lvl="0" indent="-228600" algn="l" rtl="0">
              <a:spcBef>
                <a:spcPts val="480"/>
              </a:spcBef>
              <a:spcAft>
                <a:spcPts val="0"/>
              </a:spcAft>
              <a:buClr>
                <a:srgbClr val="2F2F2F"/>
              </a:buClr>
              <a:buSzPts val="2400"/>
              <a:buFont typeface="Arial"/>
              <a:buNone/>
              <a:defRPr sz="2400" b="0" i="0" u="none" strike="noStrike" cap="none">
                <a:solidFill>
                  <a:srgbClr val="2F2F2F"/>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206" name="Google Shape;206;p22"/>
          <p:cNvSpPr txBox="1">
            <a:spLocks noGrp="1"/>
          </p:cNvSpPr>
          <p:nvPr>
            <p:ph type="body" idx="6"/>
          </p:nvPr>
        </p:nvSpPr>
        <p:spPr>
          <a:xfrm>
            <a:off x="11587164" y="5348867"/>
            <a:ext cx="20720050" cy="754045"/>
          </a:xfrm>
          <a:prstGeom prst="rect">
            <a:avLst/>
          </a:prstGeom>
          <a:noFill/>
          <a:ln>
            <a:noFill/>
          </a:ln>
        </p:spPr>
        <p:txBody>
          <a:bodyPr spcFirstLastPara="1" wrap="square" lIns="91425" tIns="91425" rIns="91425" bIns="91425" anchor="ctr" anchorCtr="0">
            <a:spAutoFit/>
          </a:bodyPr>
          <a:lstStyle>
            <a:lvl1pPr marL="457200" marR="0" lvl="0" indent="-228600" algn="ctr" rtl="0">
              <a:spcBef>
                <a:spcPts val="740"/>
              </a:spcBef>
              <a:spcAft>
                <a:spcPts val="0"/>
              </a:spcAft>
              <a:buClr>
                <a:srgbClr val="2F2F2F"/>
              </a:buClr>
              <a:buSzPts val="3700"/>
              <a:buFont typeface="Arial"/>
              <a:buNone/>
              <a:defRPr sz="3700" b="1" i="0" u="sng" strike="noStrike" cap="none">
                <a:solidFill>
                  <a:srgbClr val="2F2F2F"/>
                </a:solidFill>
                <a:latin typeface="Calibri"/>
                <a:ea typeface="Calibri"/>
                <a:cs typeface="Calibri"/>
                <a:sym typeface="Calibri"/>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207" name="Google Shape;207;p22"/>
          <p:cNvSpPr txBox="1">
            <a:spLocks noGrp="1"/>
          </p:cNvSpPr>
          <p:nvPr>
            <p:ph type="body" idx="7"/>
          </p:nvPr>
        </p:nvSpPr>
        <p:spPr>
          <a:xfrm>
            <a:off x="11587164" y="21896538"/>
            <a:ext cx="20720050" cy="846363"/>
          </a:xfrm>
          <a:prstGeom prst="rect">
            <a:avLst/>
          </a:prstGeom>
          <a:noFill/>
          <a:ln>
            <a:noFill/>
          </a:ln>
        </p:spPr>
        <p:txBody>
          <a:bodyPr spcFirstLastPara="1" wrap="square" lIns="228575" tIns="228575" rIns="228575" bIns="228575" anchor="t" anchorCtr="0">
            <a:spAutoFit/>
          </a:bodyPr>
          <a:lstStyle>
            <a:lvl1pPr marL="457200" marR="0" lvl="0" indent="-228600" algn="l" rtl="0">
              <a:spcBef>
                <a:spcPts val="480"/>
              </a:spcBef>
              <a:spcAft>
                <a:spcPts val="0"/>
              </a:spcAft>
              <a:buClr>
                <a:srgbClr val="2F2F2F"/>
              </a:buClr>
              <a:buSzPts val="2400"/>
              <a:buFont typeface="Arial"/>
              <a:buNone/>
              <a:defRPr sz="2400" b="0" i="0" u="none" strike="noStrike" cap="none">
                <a:solidFill>
                  <a:srgbClr val="2F2F2F"/>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208" name="Google Shape;208;p22"/>
          <p:cNvSpPr txBox="1">
            <a:spLocks noGrp="1"/>
          </p:cNvSpPr>
          <p:nvPr>
            <p:ph type="body" idx="8"/>
          </p:nvPr>
        </p:nvSpPr>
        <p:spPr>
          <a:xfrm>
            <a:off x="11587162" y="21074746"/>
            <a:ext cx="20720050" cy="754045"/>
          </a:xfrm>
          <a:prstGeom prst="rect">
            <a:avLst/>
          </a:prstGeom>
          <a:noFill/>
          <a:ln>
            <a:noFill/>
          </a:ln>
        </p:spPr>
        <p:txBody>
          <a:bodyPr spcFirstLastPara="1" wrap="square" lIns="91425" tIns="91425" rIns="91425" bIns="91425" anchor="ctr" anchorCtr="0">
            <a:spAutoFit/>
          </a:bodyPr>
          <a:lstStyle>
            <a:lvl1pPr marL="457200" marR="0" lvl="0" indent="-228600" algn="ctr" rtl="0">
              <a:spcBef>
                <a:spcPts val="740"/>
              </a:spcBef>
              <a:spcAft>
                <a:spcPts val="0"/>
              </a:spcAft>
              <a:buClr>
                <a:srgbClr val="2F2F2F"/>
              </a:buClr>
              <a:buSzPts val="3700"/>
              <a:buFont typeface="Arial"/>
              <a:buNone/>
              <a:defRPr sz="3700" b="1" i="0" u="sng" strike="noStrike" cap="none">
                <a:solidFill>
                  <a:srgbClr val="2F2F2F"/>
                </a:solidFill>
                <a:latin typeface="Calibri"/>
                <a:ea typeface="Calibri"/>
                <a:cs typeface="Calibri"/>
                <a:sym typeface="Calibri"/>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209" name="Google Shape;209;p22"/>
          <p:cNvSpPr txBox="1">
            <a:spLocks noGrp="1"/>
          </p:cNvSpPr>
          <p:nvPr>
            <p:ph type="body" idx="9"/>
          </p:nvPr>
        </p:nvSpPr>
        <p:spPr>
          <a:xfrm>
            <a:off x="32905536" y="5348867"/>
            <a:ext cx="10047018" cy="754045"/>
          </a:xfrm>
          <a:prstGeom prst="rect">
            <a:avLst/>
          </a:prstGeom>
          <a:noFill/>
          <a:ln>
            <a:noFill/>
          </a:ln>
        </p:spPr>
        <p:txBody>
          <a:bodyPr spcFirstLastPara="1" wrap="square" lIns="91425" tIns="91425" rIns="91425" bIns="91425" anchor="ctr" anchorCtr="0">
            <a:spAutoFit/>
          </a:bodyPr>
          <a:lstStyle>
            <a:lvl1pPr marL="457200" marR="0" lvl="0" indent="-228600" algn="ctr" rtl="0">
              <a:spcBef>
                <a:spcPts val="740"/>
              </a:spcBef>
              <a:spcAft>
                <a:spcPts val="0"/>
              </a:spcAft>
              <a:buClr>
                <a:srgbClr val="2F2F2F"/>
              </a:buClr>
              <a:buSzPts val="3700"/>
              <a:buFont typeface="Arial"/>
              <a:buNone/>
              <a:defRPr sz="3700" b="1" i="0" u="sng" strike="noStrike" cap="none">
                <a:solidFill>
                  <a:srgbClr val="2F2F2F"/>
                </a:solidFill>
                <a:latin typeface="Calibri"/>
                <a:ea typeface="Calibri"/>
                <a:cs typeface="Calibri"/>
                <a:sym typeface="Calibri"/>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210" name="Google Shape;210;p22"/>
          <p:cNvSpPr txBox="1">
            <a:spLocks noGrp="1"/>
          </p:cNvSpPr>
          <p:nvPr>
            <p:ph type="body" idx="13"/>
          </p:nvPr>
        </p:nvSpPr>
        <p:spPr>
          <a:xfrm>
            <a:off x="32905536" y="6212225"/>
            <a:ext cx="10047018" cy="846363"/>
          </a:xfrm>
          <a:prstGeom prst="rect">
            <a:avLst/>
          </a:prstGeom>
          <a:noFill/>
          <a:ln>
            <a:noFill/>
          </a:ln>
        </p:spPr>
        <p:txBody>
          <a:bodyPr spcFirstLastPara="1" wrap="square" lIns="228575" tIns="228575" rIns="228575" bIns="228575" anchor="t" anchorCtr="0">
            <a:spAutoFit/>
          </a:bodyPr>
          <a:lstStyle>
            <a:lvl1pPr marL="457200" marR="0" lvl="0" indent="-228600" algn="l" rtl="0">
              <a:spcBef>
                <a:spcPts val="480"/>
              </a:spcBef>
              <a:spcAft>
                <a:spcPts val="0"/>
              </a:spcAft>
              <a:buClr>
                <a:srgbClr val="2F2F2F"/>
              </a:buClr>
              <a:buSzPts val="2400"/>
              <a:buFont typeface="Arial"/>
              <a:buNone/>
              <a:defRPr sz="2400" b="0" i="0" u="none" strike="noStrike" cap="none">
                <a:solidFill>
                  <a:srgbClr val="2F2F2F"/>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211" name="Google Shape;211;p22"/>
          <p:cNvSpPr txBox="1">
            <a:spLocks noGrp="1"/>
          </p:cNvSpPr>
          <p:nvPr>
            <p:ph type="body" idx="14"/>
          </p:nvPr>
        </p:nvSpPr>
        <p:spPr>
          <a:xfrm>
            <a:off x="32905536" y="14272738"/>
            <a:ext cx="10047018" cy="754045"/>
          </a:xfrm>
          <a:prstGeom prst="rect">
            <a:avLst/>
          </a:prstGeom>
          <a:noFill/>
          <a:ln>
            <a:noFill/>
          </a:ln>
        </p:spPr>
        <p:txBody>
          <a:bodyPr spcFirstLastPara="1" wrap="square" lIns="91425" tIns="91425" rIns="91425" bIns="91425" anchor="ctr" anchorCtr="0">
            <a:spAutoFit/>
          </a:bodyPr>
          <a:lstStyle>
            <a:lvl1pPr marL="457200" marR="0" lvl="0" indent="-228600" algn="ctr" rtl="0">
              <a:spcBef>
                <a:spcPts val="740"/>
              </a:spcBef>
              <a:spcAft>
                <a:spcPts val="0"/>
              </a:spcAft>
              <a:buClr>
                <a:srgbClr val="2F2F2F"/>
              </a:buClr>
              <a:buSzPts val="3700"/>
              <a:buFont typeface="Arial"/>
              <a:buNone/>
              <a:defRPr sz="3700" b="1" i="0" u="sng" strike="noStrike" cap="none">
                <a:solidFill>
                  <a:srgbClr val="2F2F2F"/>
                </a:solidFill>
                <a:latin typeface="Calibri"/>
                <a:ea typeface="Calibri"/>
                <a:cs typeface="Calibri"/>
                <a:sym typeface="Calibri"/>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212" name="Google Shape;212;p22"/>
          <p:cNvSpPr txBox="1">
            <a:spLocks noGrp="1"/>
          </p:cNvSpPr>
          <p:nvPr>
            <p:ph type="body" idx="15"/>
          </p:nvPr>
        </p:nvSpPr>
        <p:spPr>
          <a:xfrm>
            <a:off x="32905536" y="15011402"/>
            <a:ext cx="10052050" cy="846363"/>
          </a:xfrm>
          <a:prstGeom prst="rect">
            <a:avLst/>
          </a:prstGeom>
          <a:noFill/>
          <a:ln>
            <a:noFill/>
          </a:ln>
        </p:spPr>
        <p:txBody>
          <a:bodyPr spcFirstLastPara="1" wrap="square" lIns="228575" tIns="228575" rIns="228575" bIns="228575" anchor="t" anchorCtr="0">
            <a:spAutoFit/>
          </a:bodyPr>
          <a:lstStyle>
            <a:lvl1pPr marL="457200" marR="0" lvl="0" indent="-228600" algn="l" rtl="0">
              <a:spcBef>
                <a:spcPts val="480"/>
              </a:spcBef>
              <a:spcAft>
                <a:spcPts val="0"/>
              </a:spcAft>
              <a:buClr>
                <a:srgbClr val="2F2F2F"/>
              </a:buClr>
              <a:buSzPts val="2400"/>
              <a:buFont typeface="Arial"/>
              <a:buNone/>
              <a:defRPr sz="2400" b="0" i="0" u="none" strike="noStrike" cap="none">
                <a:solidFill>
                  <a:srgbClr val="2F2F2F"/>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213" name="Google Shape;213;p22"/>
          <p:cNvSpPr txBox="1">
            <a:spLocks noGrp="1"/>
          </p:cNvSpPr>
          <p:nvPr>
            <p:ph type="body" idx="16"/>
          </p:nvPr>
        </p:nvSpPr>
        <p:spPr>
          <a:xfrm>
            <a:off x="32905536" y="25669876"/>
            <a:ext cx="10047018" cy="754045"/>
          </a:xfrm>
          <a:prstGeom prst="rect">
            <a:avLst/>
          </a:prstGeom>
          <a:noFill/>
          <a:ln>
            <a:noFill/>
          </a:ln>
        </p:spPr>
        <p:txBody>
          <a:bodyPr spcFirstLastPara="1" wrap="square" lIns="91425" tIns="91425" rIns="91425" bIns="91425" anchor="ctr" anchorCtr="0">
            <a:spAutoFit/>
          </a:bodyPr>
          <a:lstStyle>
            <a:lvl1pPr marL="457200" marR="0" lvl="0" indent="-228600" algn="ctr" rtl="0">
              <a:spcBef>
                <a:spcPts val="740"/>
              </a:spcBef>
              <a:spcAft>
                <a:spcPts val="0"/>
              </a:spcAft>
              <a:buClr>
                <a:srgbClr val="2F2F2F"/>
              </a:buClr>
              <a:buSzPts val="3700"/>
              <a:buFont typeface="Arial"/>
              <a:buNone/>
              <a:defRPr sz="3700" b="1" i="0" u="sng" strike="noStrike" cap="none">
                <a:solidFill>
                  <a:srgbClr val="2F2F2F"/>
                </a:solidFill>
                <a:latin typeface="Calibri"/>
                <a:ea typeface="Calibri"/>
                <a:cs typeface="Calibri"/>
                <a:sym typeface="Calibri"/>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214" name="Google Shape;214;p22"/>
          <p:cNvSpPr txBox="1">
            <a:spLocks noGrp="1"/>
          </p:cNvSpPr>
          <p:nvPr>
            <p:ph type="body" idx="17"/>
          </p:nvPr>
        </p:nvSpPr>
        <p:spPr>
          <a:xfrm>
            <a:off x="32905536" y="26436774"/>
            <a:ext cx="10052050" cy="846363"/>
          </a:xfrm>
          <a:prstGeom prst="rect">
            <a:avLst/>
          </a:prstGeom>
          <a:noFill/>
          <a:ln>
            <a:noFill/>
          </a:ln>
        </p:spPr>
        <p:txBody>
          <a:bodyPr spcFirstLastPara="1" wrap="square" lIns="228575" tIns="228575" rIns="228575" bIns="228575" anchor="t" anchorCtr="0">
            <a:spAutoFit/>
          </a:bodyPr>
          <a:lstStyle>
            <a:lvl1pPr marL="457200" marR="0" lvl="0" indent="-228600" algn="l" rtl="0">
              <a:spcBef>
                <a:spcPts val="480"/>
              </a:spcBef>
              <a:spcAft>
                <a:spcPts val="0"/>
              </a:spcAft>
              <a:buClr>
                <a:srgbClr val="2F2F2F"/>
              </a:buClr>
              <a:buSzPts val="2400"/>
              <a:buFont typeface="Arial"/>
              <a:buNone/>
              <a:defRPr sz="2400" b="0" i="0" u="none" strike="noStrike" cap="none">
                <a:solidFill>
                  <a:srgbClr val="2F2F2F"/>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215" name="Google Shape;215;p22"/>
          <p:cNvSpPr txBox="1">
            <a:spLocks noGrp="1"/>
          </p:cNvSpPr>
          <p:nvPr>
            <p:ph type="body" idx="18"/>
          </p:nvPr>
        </p:nvSpPr>
        <p:spPr>
          <a:xfrm>
            <a:off x="5932593" y="3383947"/>
            <a:ext cx="31998968" cy="1280160"/>
          </a:xfrm>
          <a:prstGeom prst="rect">
            <a:avLst/>
          </a:prstGeom>
          <a:noFill/>
          <a:ln>
            <a:noFill/>
          </a:ln>
        </p:spPr>
        <p:txBody>
          <a:bodyPr spcFirstLastPara="1" wrap="square" lIns="91425" tIns="45700" rIns="91425" bIns="45700" anchor="t" anchorCtr="0">
            <a:normAutofit/>
          </a:bodyPr>
          <a:lstStyle>
            <a:lvl1pPr marL="457200" marR="0" lvl="0" indent="-228600" algn="ctr" rtl="0">
              <a:spcBef>
                <a:spcPts val="1080"/>
              </a:spcBef>
              <a:spcAft>
                <a:spcPts val="0"/>
              </a:spcAft>
              <a:buClr>
                <a:srgbClr val="2F2F2F"/>
              </a:buClr>
              <a:buSzPts val="5400"/>
              <a:buFont typeface="Arial"/>
              <a:buNone/>
              <a:defRPr sz="5400" b="0" i="0" u="none" strike="noStrike" cap="none">
                <a:solidFill>
                  <a:srgbClr val="2F2F2F"/>
                </a:solidFill>
                <a:latin typeface="Calibri"/>
                <a:ea typeface="Calibri"/>
                <a:cs typeface="Calibri"/>
                <a:sym typeface="Calibri"/>
              </a:defRPr>
            </a:lvl1pPr>
            <a:lvl2pPr marL="914400" marR="0" lvl="1"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2pPr>
            <a:lvl3pPr marL="1371600" marR="0" lvl="2"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3pPr>
            <a:lvl4pPr marL="1828800" marR="0" lvl="3"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4pPr>
            <a:lvl5pPr marL="2286000" marR="0" lvl="4"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216" name="Google Shape;216;p22"/>
          <p:cNvSpPr txBox="1">
            <a:spLocks noGrp="1"/>
          </p:cNvSpPr>
          <p:nvPr>
            <p:ph type="body" idx="19"/>
          </p:nvPr>
        </p:nvSpPr>
        <p:spPr>
          <a:xfrm>
            <a:off x="5932593" y="2103787"/>
            <a:ext cx="31998968" cy="1280160"/>
          </a:xfrm>
          <a:prstGeom prst="rect">
            <a:avLst/>
          </a:prstGeom>
          <a:noFill/>
          <a:ln>
            <a:noFill/>
          </a:ln>
        </p:spPr>
        <p:txBody>
          <a:bodyPr spcFirstLastPara="1" wrap="square" lIns="91425" tIns="45700" rIns="91425" bIns="45700" anchor="t" anchorCtr="1">
            <a:normAutofit/>
          </a:bodyPr>
          <a:lstStyle>
            <a:lvl1pPr marL="457200" marR="0" lvl="0" indent="-228600" algn="ctr" rtl="0">
              <a:spcBef>
                <a:spcPts val="1600"/>
              </a:spcBef>
              <a:spcAft>
                <a:spcPts val="0"/>
              </a:spcAft>
              <a:buClr>
                <a:srgbClr val="2F2F2F"/>
              </a:buClr>
              <a:buSzPts val="8000"/>
              <a:buFont typeface="Arial"/>
              <a:buNone/>
              <a:defRPr sz="8000" b="0" i="0" u="none" strike="noStrike" cap="none">
                <a:solidFill>
                  <a:srgbClr val="2F2F2F"/>
                </a:solidFill>
                <a:latin typeface="Calibri"/>
                <a:ea typeface="Calibri"/>
                <a:cs typeface="Calibri"/>
                <a:sym typeface="Calibri"/>
              </a:defRPr>
            </a:lvl1pPr>
            <a:lvl2pPr marL="914400" marR="0" lvl="1"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2pPr>
            <a:lvl3pPr marL="1371600" marR="0" lvl="2"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3pPr>
            <a:lvl4pPr marL="1828800" marR="0" lvl="3"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4pPr>
            <a:lvl5pPr marL="2286000" marR="0" lvl="4"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217" name="Google Shape;217;p22"/>
          <p:cNvSpPr txBox="1">
            <a:spLocks noGrp="1"/>
          </p:cNvSpPr>
          <p:nvPr>
            <p:ph type="body" idx="20"/>
          </p:nvPr>
        </p:nvSpPr>
        <p:spPr>
          <a:xfrm>
            <a:off x="5932593" y="465813"/>
            <a:ext cx="31998968" cy="1637973"/>
          </a:xfrm>
          <a:prstGeom prst="rect">
            <a:avLst/>
          </a:prstGeom>
          <a:noFill/>
          <a:ln>
            <a:noFill/>
          </a:ln>
        </p:spPr>
        <p:txBody>
          <a:bodyPr spcFirstLastPara="1" wrap="square" lIns="91425" tIns="45700" rIns="91425" bIns="45700" anchor="t" anchorCtr="1">
            <a:normAutofit/>
          </a:bodyPr>
          <a:lstStyle>
            <a:lvl1pPr marL="457200" marR="0" lvl="0" indent="-228600" algn="ctr" rtl="0">
              <a:spcBef>
                <a:spcPts val="1920"/>
              </a:spcBef>
              <a:spcAft>
                <a:spcPts val="0"/>
              </a:spcAft>
              <a:buClr>
                <a:srgbClr val="2F2F2F"/>
              </a:buClr>
              <a:buSzPts val="9600"/>
              <a:buFont typeface="Arial"/>
              <a:buNone/>
              <a:defRPr sz="9600" b="1" i="0" u="none" strike="noStrike" cap="none">
                <a:solidFill>
                  <a:srgbClr val="2F2F2F"/>
                </a:solidFill>
                <a:latin typeface="Calibri"/>
                <a:ea typeface="Calibri"/>
                <a:cs typeface="Calibri"/>
                <a:sym typeface="Calibri"/>
              </a:defRPr>
            </a:lvl1pPr>
            <a:lvl2pPr marL="914400" marR="0" lvl="1"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2pPr>
            <a:lvl3pPr marL="1371600" marR="0" lvl="2"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3pPr>
            <a:lvl4pPr marL="1828800" marR="0" lvl="3"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4pPr>
            <a:lvl5pPr marL="2286000" marR="0" lvl="4"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9323599" y="12070087"/>
            <a:ext cx="31682165" cy="10861349"/>
          </a:xfrm>
        </p:spPr>
        <p:txBody>
          <a:bodyPr anchor="b">
            <a:normAutofit/>
          </a:bodyPr>
          <a:lstStyle>
            <a:lvl1pPr>
              <a:defRPr sz="25920"/>
            </a:lvl1pPr>
          </a:lstStyle>
          <a:p>
            <a:r>
              <a:rPr lang="el-GR" smtClean="0"/>
              <a:t>Στυλ κύριου τίτλου</a:t>
            </a:r>
            <a:endParaRPr lang="en-US" dirty="0"/>
          </a:p>
        </p:txBody>
      </p:sp>
      <p:sp>
        <p:nvSpPr>
          <p:cNvPr id="3" name="Subtitle 2"/>
          <p:cNvSpPr>
            <a:spLocks noGrp="1"/>
          </p:cNvSpPr>
          <p:nvPr>
            <p:ph type="subTitle" idx="1"/>
          </p:nvPr>
        </p:nvSpPr>
        <p:spPr>
          <a:xfrm>
            <a:off x="9323599" y="22931427"/>
            <a:ext cx="31682165" cy="5406158"/>
          </a:xfrm>
        </p:spPr>
        <p:txBody>
          <a:bodyPr anchor="t"/>
          <a:lstStyle>
            <a:lvl1pPr marL="0" indent="0" algn="l">
              <a:buNone/>
              <a:defRPr>
                <a:solidFill>
                  <a:schemeClr val="tx1">
                    <a:lumMod val="65000"/>
                    <a:lumOff val="3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endParaRPr lang="el-GR"/>
          </a:p>
        </p:txBody>
      </p:sp>
      <p:sp>
        <p:nvSpPr>
          <p:cNvPr id="5" name="Footer Placeholder 4"/>
          <p:cNvSpPr>
            <a:spLocks noGrp="1"/>
          </p:cNvSpPr>
          <p:nvPr>
            <p:ph type="ftr" sz="quarter" idx="11"/>
          </p:nvPr>
        </p:nvSpPr>
        <p:spPr/>
        <p:txBody>
          <a:bodyPr/>
          <a:lstStyle/>
          <a:p>
            <a:endParaRPr lang="el-GR"/>
          </a:p>
        </p:txBody>
      </p:sp>
      <p:sp>
        <p:nvSpPr>
          <p:cNvPr id="9" name="Freeform 8"/>
          <p:cNvSpPr/>
          <p:nvPr/>
        </p:nvSpPr>
        <p:spPr bwMode="auto">
          <a:xfrm>
            <a:off x="-152249" y="20741561"/>
            <a:ext cx="6698270" cy="3752549"/>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2032003" y="21741799"/>
            <a:ext cx="2807894" cy="1752600"/>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80019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9336967" y="2995728"/>
            <a:ext cx="31628155" cy="6148272"/>
          </a:xfrm>
        </p:spPr>
        <p:txBody>
          <a:bodyPr/>
          <a:lstStyle/>
          <a:p>
            <a:r>
              <a:rPr lang="el-GR" smtClean="0"/>
              <a:t>Στυλ κύριου τίτλου</a:t>
            </a:r>
            <a:endParaRPr lang="en-US" dirty="0"/>
          </a:p>
        </p:txBody>
      </p:sp>
      <p:sp>
        <p:nvSpPr>
          <p:cNvPr id="3" name="Content Placeholder 2"/>
          <p:cNvSpPr>
            <a:spLocks noGrp="1"/>
          </p:cNvSpPr>
          <p:nvPr>
            <p:ph idx="1"/>
          </p:nvPr>
        </p:nvSpPr>
        <p:spPr>
          <a:xfrm>
            <a:off x="9323594" y="10241280"/>
            <a:ext cx="31641528" cy="18132586"/>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endParaRPr lang="el-GR"/>
          </a:p>
        </p:txBody>
      </p:sp>
      <p:sp>
        <p:nvSpPr>
          <p:cNvPr id="5" name="Footer Placeholder 4"/>
          <p:cNvSpPr>
            <a:spLocks noGrp="1"/>
          </p:cNvSpPr>
          <p:nvPr>
            <p:ph type="ftr" sz="quarter" idx="11"/>
          </p:nvPr>
        </p:nvSpPr>
        <p:spPr/>
        <p:txBody>
          <a:bodyPr/>
          <a:lstStyle/>
          <a:p>
            <a:endParaRPr lang="el-GR"/>
          </a:p>
        </p:txBody>
      </p:sp>
      <p:sp>
        <p:nvSpPr>
          <p:cNvPr id="10" name="Freeform 11"/>
          <p:cNvSpPr/>
          <p:nvPr/>
        </p:nvSpPr>
        <p:spPr bwMode="auto">
          <a:xfrm flipV="1">
            <a:off x="278" y="3413734"/>
            <a:ext cx="6520109" cy="243842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4753273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9323594" y="9957898"/>
            <a:ext cx="31641528" cy="7050240"/>
          </a:xfrm>
        </p:spPr>
        <p:txBody>
          <a:bodyPr anchor="b"/>
          <a:lstStyle>
            <a:lvl1pPr algn="l">
              <a:defRPr sz="19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9323594" y="17190720"/>
            <a:ext cx="31641528" cy="4129920"/>
          </a:xfrm>
        </p:spPr>
        <p:txBody>
          <a:bodyPr anchor="t"/>
          <a:lstStyle>
            <a:lvl1pPr marL="0" indent="0" algn="l">
              <a:buNone/>
              <a:defRPr sz="9600">
                <a:solidFill>
                  <a:schemeClr val="tx1">
                    <a:lumMod val="65000"/>
                    <a:lumOff val="35000"/>
                  </a:schemeClr>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endParaRPr lang="el-GR"/>
          </a:p>
        </p:txBody>
      </p:sp>
      <p:sp>
        <p:nvSpPr>
          <p:cNvPr id="5" name="Footer Placeholder 4"/>
          <p:cNvSpPr>
            <a:spLocks noGrp="1"/>
          </p:cNvSpPr>
          <p:nvPr>
            <p:ph type="ftr" sz="quarter" idx="11"/>
          </p:nvPr>
        </p:nvSpPr>
        <p:spPr/>
        <p:txBody>
          <a:bodyPr/>
          <a:lstStyle/>
          <a:p>
            <a:endParaRPr lang="el-GR"/>
          </a:p>
        </p:txBody>
      </p:sp>
      <p:sp>
        <p:nvSpPr>
          <p:cNvPr id="11" name="Freeform 11"/>
          <p:cNvSpPr/>
          <p:nvPr/>
        </p:nvSpPr>
        <p:spPr bwMode="auto">
          <a:xfrm flipV="1">
            <a:off x="278" y="15199332"/>
            <a:ext cx="6520109" cy="243842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2453895" y="15571874"/>
            <a:ext cx="2807894" cy="1752600"/>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695729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9323599" y="10256191"/>
            <a:ext cx="15348149" cy="18083506"/>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25619076" y="10256191"/>
            <a:ext cx="15346046" cy="18083506"/>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278" y="3413734"/>
            <a:ext cx="6520109" cy="243842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2453895" y="3781361"/>
            <a:ext cx="2807894" cy="1752600"/>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48391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10873690" y="10687805"/>
            <a:ext cx="13798061" cy="2766058"/>
          </a:xfrm>
        </p:spPr>
        <p:txBody>
          <a:bodyPr anchor="b">
            <a:noAutofit/>
          </a:bodyPr>
          <a:lstStyle>
            <a:lvl1pPr marL="0" indent="0">
              <a:buNone/>
              <a:defRPr sz="11520" b="0"/>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9323592" y="13453865"/>
            <a:ext cx="15348154" cy="14907374"/>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27149542" y="10672310"/>
            <a:ext cx="13791547" cy="2766058"/>
          </a:xfrm>
        </p:spPr>
        <p:txBody>
          <a:bodyPr anchor="b">
            <a:noAutofit/>
          </a:bodyPr>
          <a:lstStyle>
            <a:lvl1pPr marL="0" indent="0">
              <a:buNone/>
              <a:defRPr sz="11520" b="0"/>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25601832" y="13438371"/>
            <a:ext cx="15339264" cy="14907374"/>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endParaRPr lang="el-GR"/>
          </a:p>
        </p:txBody>
      </p:sp>
      <p:sp>
        <p:nvSpPr>
          <p:cNvPr id="8" name="Footer Placeholder 7"/>
          <p:cNvSpPr>
            <a:spLocks noGrp="1"/>
          </p:cNvSpPr>
          <p:nvPr>
            <p:ph type="ftr" sz="quarter" idx="11"/>
          </p:nvPr>
        </p:nvSpPr>
        <p:spPr/>
        <p:txBody>
          <a:bodyPr/>
          <a:lstStyle/>
          <a:p>
            <a:endParaRPr lang="el-GR"/>
          </a:p>
        </p:txBody>
      </p:sp>
      <p:sp>
        <p:nvSpPr>
          <p:cNvPr id="11" name="Freeform 11"/>
          <p:cNvSpPr/>
          <p:nvPr/>
        </p:nvSpPr>
        <p:spPr bwMode="auto">
          <a:xfrm flipV="1">
            <a:off x="278" y="3413734"/>
            <a:ext cx="6520109" cy="243842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2453895" y="3781361"/>
            <a:ext cx="2807894" cy="1752600"/>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395516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theme" Target="../theme/theme5.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DBDBDB"/>
            </a:gs>
            <a:gs pos="100000">
              <a:schemeClr val="lt1"/>
            </a:gs>
          </a:gsLst>
          <a:lin ang="5400000" scaled="0"/>
        </a:gradFill>
        <a:effectLst/>
      </p:bgPr>
    </p:bg>
    <p:spTree>
      <p:nvGrpSpPr>
        <p:cNvPr id="1" name="Shape 111"/>
        <p:cNvGrpSpPr/>
        <p:nvPr/>
      </p:nvGrpSpPr>
      <p:grpSpPr>
        <a:xfrm>
          <a:off x="0" y="0"/>
          <a:ext cx="0" cy="0"/>
          <a:chOff x="0" y="0"/>
          <a:chExt cx="0" cy="0"/>
        </a:xfrm>
      </p:grpSpPr>
      <p:sp>
        <p:nvSpPr>
          <p:cNvPr id="112" name="Google Shape;112;p15"/>
          <p:cNvSpPr/>
          <p:nvPr/>
        </p:nvSpPr>
        <p:spPr>
          <a:xfrm>
            <a:off x="446073" y="5475145"/>
            <a:ext cx="10058400" cy="26736675"/>
          </a:xfrm>
          <a:prstGeom prst="roundRect">
            <a:avLst>
              <a:gd name="adj" fmla="val 1956"/>
            </a:avLst>
          </a:prstGeom>
          <a:gradFill>
            <a:gsLst>
              <a:gs pos="0">
                <a:srgbClr val="B7B7B7"/>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600" b="0" i="0" u="none" strike="noStrike" cap="none">
              <a:solidFill>
                <a:schemeClr val="lt1"/>
              </a:solidFill>
              <a:latin typeface="Calibri"/>
              <a:ea typeface="Calibri"/>
              <a:cs typeface="Calibri"/>
              <a:sym typeface="Calibri"/>
            </a:endParaRPr>
          </a:p>
        </p:txBody>
      </p:sp>
      <p:sp>
        <p:nvSpPr>
          <p:cNvPr id="113" name="Google Shape;113;p15"/>
          <p:cNvSpPr/>
          <p:nvPr/>
        </p:nvSpPr>
        <p:spPr>
          <a:xfrm>
            <a:off x="11428937" y="5475142"/>
            <a:ext cx="10058400" cy="26736675"/>
          </a:xfrm>
          <a:prstGeom prst="roundRect">
            <a:avLst>
              <a:gd name="adj" fmla="val 1956"/>
            </a:avLst>
          </a:prstGeom>
          <a:gradFill>
            <a:gsLst>
              <a:gs pos="0">
                <a:srgbClr val="B7B7B7"/>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600" b="0" i="0" u="none" strike="noStrike" cap="none">
              <a:solidFill>
                <a:schemeClr val="lt1"/>
              </a:solidFill>
              <a:latin typeface="Calibri"/>
              <a:ea typeface="Calibri"/>
              <a:cs typeface="Calibri"/>
              <a:sym typeface="Calibri"/>
            </a:endParaRPr>
          </a:p>
        </p:txBody>
      </p:sp>
      <p:sp>
        <p:nvSpPr>
          <p:cNvPr id="114" name="Google Shape;114;p15"/>
          <p:cNvSpPr/>
          <p:nvPr/>
        </p:nvSpPr>
        <p:spPr>
          <a:xfrm>
            <a:off x="22411801" y="5475143"/>
            <a:ext cx="10058400" cy="26736675"/>
          </a:xfrm>
          <a:prstGeom prst="roundRect">
            <a:avLst>
              <a:gd name="adj" fmla="val 1956"/>
            </a:avLst>
          </a:prstGeom>
          <a:gradFill>
            <a:gsLst>
              <a:gs pos="0">
                <a:srgbClr val="B7B7B7"/>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600" b="0" i="0" u="none" strike="noStrike" cap="none">
              <a:solidFill>
                <a:schemeClr val="lt1"/>
              </a:solidFill>
              <a:latin typeface="Calibri"/>
              <a:ea typeface="Calibri"/>
              <a:cs typeface="Calibri"/>
              <a:sym typeface="Calibri"/>
            </a:endParaRPr>
          </a:p>
        </p:txBody>
      </p:sp>
      <p:sp>
        <p:nvSpPr>
          <p:cNvPr id="115" name="Google Shape;115;p15"/>
          <p:cNvSpPr/>
          <p:nvPr/>
        </p:nvSpPr>
        <p:spPr>
          <a:xfrm>
            <a:off x="33394664" y="5475144"/>
            <a:ext cx="10058400" cy="26736675"/>
          </a:xfrm>
          <a:prstGeom prst="roundRect">
            <a:avLst>
              <a:gd name="adj" fmla="val 1956"/>
            </a:avLst>
          </a:prstGeom>
          <a:gradFill>
            <a:gsLst>
              <a:gs pos="0">
                <a:srgbClr val="B7B7B7"/>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600" b="0" i="0" u="none" strike="noStrike" cap="none">
              <a:solidFill>
                <a:schemeClr val="lt1"/>
              </a:solidFill>
              <a:latin typeface="Calibri"/>
              <a:ea typeface="Calibri"/>
              <a:cs typeface="Calibri"/>
              <a:sym typeface="Calibri"/>
            </a:endParaRPr>
          </a:p>
        </p:txBody>
      </p:sp>
      <p:sp>
        <p:nvSpPr>
          <p:cNvPr id="116" name="Google Shape;116;p15"/>
          <p:cNvSpPr/>
          <p:nvPr/>
        </p:nvSpPr>
        <p:spPr>
          <a:xfrm>
            <a:off x="0" y="0"/>
            <a:ext cx="43891200" cy="4800600"/>
          </a:xfrm>
          <a:prstGeom prst="roundRect">
            <a:avLst>
              <a:gd name="adj" fmla="val 1956"/>
            </a:avLst>
          </a:prstGeom>
          <a:gradFill>
            <a:gsLst>
              <a:gs pos="0">
                <a:srgbClr val="B7B7B7"/>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600" b="0" i="0" u="none" strike="noStrike" cap="none">
              <a:solidFill>
                <a:schemeClr val="lt1"/>
              </a:solidFill>
              <a:latin typeface="Calibri"/>
              <a:ea typeface="Calibri"/>
              <a:cs typeface="Calibri"/>
              <a:sym typeface="Calibri"/>
            </a:endParaRPr>
          </a:p>
        </p:txBody>
      </p:sp>
      <p:cxnSp>
        <p:nvCxnSpPr>
          <p:cNvPr id="117" name="Google Shape;117;p15"/>
          <p:cNvCxnSpPr/>
          <p:nvPr/>
        </p:nvCxnSpPr>
        <p:spPr>
          <a:xfrm>
            <a:off x="0" y="4800600"/>
            <a:ext cx="43891200" cy="0"/>
          </a:xfrm>
          <a:prstGeom prst="straightConnector1">
            <a:avLst/>
          </a:prstGeom>
          <a:noFill/>
          <a:ln w="174625" cap="flat" cmpd="sng">
            <a:solidFill>
              <a:srgbClr val="B7B7B7"/>
            </a:solidFill>
            <a:prstDash val="solid"/>
            <a:round/>
            <a:headEnd type="none" w="sm" len="sm"/>
            <a:tailEnd type="none" w="sm" len="sm"/>
          </a:ln>
        </p:spPr>
      </p:cxnSp>
      <p:sp>
        <p:nvSpPr>
          <p:cNvPr id="118" name="Google Shape;118;p15"/>
          <p:cNvSpPr txBox="1"/>
          <p:nvPr/>
        </p:nvSpPr>
        <p:spPr>
          <a:xfrm>
            <a:off x="1484177" y="32124583"/>
            <a:ext cx="2514600" cy="379588"/>
          </a:xfrm>
          <a:prstGeom prst="rect">
            <a:avLst/>
          </a:prstGeom>
          <a:noFill/>
          <a:ln>
            <a:noFill/>
          </a:ln>
        </p:spPr>
        <p:txBody>
          <a:bodyPr spcFirstLastPara="1" wrap="square" lIns="91250" tIns="45600" rIns="91250" bIns="45600" anchor="t" anchorCtr="0">
            <a:spAutoFit/>
          </a:bodyPr>
          <a:lstStyle/>
          <a:p>
            <a:pPr marL="0" marR="0" lvl="0" indent="0" algn="l" rtl="0">
              <a:lnSpc>
                <a:spcPct val="65000"/>
              </a:lnSpc>
              <a:spcBef>
                <a:spcPts val="0"/>
              </a:spcBef>
              <a:spcAft>
                <a:spcPts val="0"/>
              </a:spcAft>
              <a:buNone/>
            </a:pPr>
            <a:r>
              <a:rPr lang="en-US" sz="700" b="1" i="0" u="none" strike="noStrike" cap="none">
                <a:solidFill>
                  <a:srgbClr val="BFBFBF"/>
                </a:solidFill>
                <a:latin typeface="Arial"/>
                <a:ea typeface="Arial"/>
                <a:cs typeface="Arial"/>
                <a:sym typeface="Arial"/>
              </a:rPr>
              <a:t>RESEARCH POSTER PRESENTATION DESIGN © 2019</a:t>
            </a:r>
            <a:endParaRPr/>
          </a:p>
          <a:p>
            <a:pPr marL="0" marR="0" lvl="0" indent="0" algn="l" rtl="0">
              <a:lnSpc>
                <a:spcPct val="65000"/>
              </a:lnSpc>
              <a:spcBef>
                <a:spcPts val="600"/>
              </a:spcBef>
              <a:spcAft>
                <a:spcPts val="0"/>
              </a:spcAft>
              <a:buNone/>
            </a:pPr>
            <a:r>
              <a:rPr lang="en-US" sz="1200" b="1" i="0" u="none" strike="noStrike" cap="none">
                <a:solidFill>
                  <a:srgbClr val="BFBFBF"/>
                </a:solidFill>
                <a:latin typeface="Arial"/>
                <a:ea typeface="Arial"/>
                <a:cs typeface="Arial"/>
                <a:sym typeface="Arial"/>
              </a:rPr>
              <a:t>www.PosterPresentations.com</a:t>
            </a:r>
            <a:endParaRPr/>
          </a:p>
        </p:txBody>
      </p:sp>
      <p:graphicFrame>
        <p:nvGraphicFramePr>
          <p:cNvPr id="119" name="Google Shape;119;p15"/>
          <p:cNvGraphicFramePr/>
          <p:nvPr/>
        </p:nvGraphicFramePr>
        <p:xfrm>
          <a:off x="-10611120" y="14098"/>
          <a:ext cx="9776875" cy="32679250"/>
        </p:xfrm>
        <a:graphic>
          <a:graphicData uri="http://schemas.openxmlformats.org/drawingml/2006/table">
            <a:tbl>
              <a:tblPr firstRow="1" bandRow="1">
                <a:noFill/>
                <a:tableStyleId>{75EA6E77-6067-4B1A-962E-09F6DE45F57D}</a:tableStyleId>
              </a:tblPr>
              <a:tblGrid>
                <a:gridCol w="4192250">
                  <a:extLst>
                    <a:ext uri="{9D8B030D-6E8A-4147-A177-3AD203B41FA5}">
                      <a16:colId xmlns:a16="http://schemas.microsoft.com/office/drawing/2014/main" val="20000"/>
                    </a:ext>
                  </a:extLst>
                </a:gridCol>
                <a:gridCol w="5584625">
                  <a:extLst>
                    <a:ext uri="{9D8B030D-6E8A-4147-A177-3AD203B41FA5}">
                      <a16:colId xmlns:a16="http://schemas.microsoft.com/office/drawing/2014/main" val="20001"/>
                    </a:ext>
                  </a:extLst>
                </a:gridCol>
              </a:tblGrid>
              <a:tr h="1329125">
                <a:tc gridSpan="2">
                  <a:txBody>
                    <a:bodyPr/>
                    <a:lstStyle/>
                    <a:p>
                      <a:pPr marL="0" marR="0" lvl="0" indent="0" algn="ctr" rtl="0">
                        <a:lnSpc>
                          <a:spcPct val="100000"/>
                        </a:lnSpc>
                        <a:spcBef>
                          <a:spcPts val="0"/>
                        </a:spcBef>
                        <a:spcAft>
                          <a:spcPts val="0"/>
                        </a:spcAft>
                        <a:buClr>
                          <a:srgbClr val="1F3A4E"/>
                        </a:buClr>
                        <a:buSzPts val="3600"/>
                        <a:buFont typeface="Arial Black"/>
                        <a:buNone/>
                      </a:pPr>
                      <a:r>
                        <a:rPr lang="en-US" sz="3600" b="0" u="none" strike="noStrike" cap="none">
                          <a:solidFill>
                            <a:srgbClr val="1F3A4E"/>
                          </a:solidFill>
                          <a:latin typeface="Arial Black"/>
                          <a:ea typeface="Arial Black"/>
                          <a:cs typeface="Arial Black"/>
                          <a:sym typeface="Arial Black"/>
                        </a:rPr>
                        <a:t>QUICK START GUIDE</a:t>
                      </a:r>
                      <a:br>
                        <a:rPr lang="en-US" sz="3600" b="0" u="none" strike="noStrike" cap="none">
                          <a:solidFill>
                            <a:srgbClr val="1F3A4E"/>
                          </a:solidFill>
                          <a:latin typeface="Arial Black"/>
                          <a:ea typeface="Arial Black"/>
                          <a:cs typeface="Arial Black"/>
                          <a:sym typeface="Arial Black"/>
                        </a:rPr>
                      </a:br>
                      <a:r>
                        <a:rPr lang="en-US" sz="2800" b="1" u="none" strike="noStrike" cap="none">
                          <a:solidFill>
                            <a:srgbClr val="FF0000"/>
                          </a:solidFill>
                          <a:latin typeface="Trebuchet MS"/>
                          <a:ea typeface="Trebuchet MS"/>
                          <a:cs typeface="Trebuchet MS"/>
                          <a:sym typeface="Trebuchet MS"/>
                        </a:rPr>
                        <a:t>(THIS SIDEBAR WILL NOT PRINT)</a:t>
                      </a:r>
                      <a:endParaRPr sz="3600" b="1" u="none" strike="noStrike" cap="none">
                        <a:solidFill>
                          <a:schemeClr val="lt1"/>
                        </a:solidFill>
                        <a:latin typeface="Trebuchet MS"/>
                        <a:ea typeface="Trebuchet MS"/>
                        <a:cs typeface="Trebuchet MS"/>
                        <a:sym typeface="Trebuchet MS"/>
                      </a:endParaRPr>
                    </a:p>
                  </a:txBody>
                  <a:tcPr marL="182875" marR="91450" marT="137150" marB="45725">
                    <a:solidFill>
                      <a:srgbClr val="FFC000"/>
                    </a:solidFill>
                  </a:tcPr>
                </a:tc>
                <a:tc hMerge="1">
                  <a:txBody>
                    <a:bodyPr/>
                    <a:lstStyle/>
                    <a:p>
                      <a:endParaRPr lang="el-GR"/>
                    </a:p>
                  </a:txBody>
                  <a:tcPr/>
                </a:tc>
                <a:extLst>
                  <a:ext uri="{0D108BD9-81ED-4DB2-BD59-A6C34878D82A}">
                    <a16:rowId xmlns:a16="http://schemas.microsoft.com/office/drawing/2014/main" val="10000"/>
                  </a:ext>
                </a:extLst>
              </a:tr>
              <a:tr h="4206625">
                <a:tc gridSpan="2">
                  <a:txBody>
                    <a:bodyPr/>
                    <a:lstStyle/>
                    <a:p>
                      <a:pPr marL="0" marR="0" lvl="0" indent="0" algn="l" rtl="0">
                        <a:spcBef>
                          <a:spcPts val="0"/>
                        </a:spcBef>
                        <a:spcAft>
                          <a:spcPts val="0"/>
                        </a:spcAft>
                        <a:buNone/>
                      </a:pPr>
                      <a:r>
                        <a:rPr lang="en-US" sz="2000" i="0" u="none" strike="noStrike" cap="none">
                          <a:solidFill>
                            <a:srgbClr val="D9D9D9"/>
                          </a:solidFill>
                          <a:latin typeface="Arial"/>
                          <a:ea typeface="Arial"/>
                          <a:cs typeface="Arial"/>
                          <a:sym typeface="Arial"/>
                        </a:rPr>
                        <a:t>This PowerPoint template produces a </a:t>
                      </a:r>
                      <a:r>
                        <a:rPr lang="en-US" sz="2000" i="0" u="none" strike="noStrike" cap="none">
                          <a:solidFill>
                            <a:srgbClr val="FFC000"/>
                          </a:solidFill>
                          <a:latin typeface="Arial"/>
                          <a:ea typeface="Arial"/>
                          <a:cs typeface="Arial"/>
                          <a:sym typeface="Arial"/>
                        </a:rPr>
                        <a:t>36"x48" </a:t>
                      </a:r>
                      <a:r>
                        <a:rPr lang="en-US" sz="2000" i="0" u="none" strike="noStrike" cap="none">
                          <a:solidFill>
                            <a:srgbClr val="D9D9D9"/>
                          </a:solidFill>
                          <a:latin typeface="Arial"/>
                          <a:ea typeface="Arial"/>
                          <a:cs typeface="Arial"/>
                          <a:sym typeface="Arial"/>
                        </a:rPr>
                        <a:t>presentation poster. You can use it to create your research poster by placing your title, subtitle, text, tables, charts and photos. </a:t>
                      </a:r>
                      <a:endParaRPr/>
                    </a:p>
                    <a:p>
                      <a:pPr marL="0" marR="0" lvl="0" indent="0" algn="l" rtl="0">
                        <a:spcBef>
                          <a:spcPts val="0"/>
                        </a:spcBef>
                        <a:spcAft>
                          <a:spcPts val="0"/>
                        </a:spcAft>
                        <a:buNone/>
                      </a:pPr>
                      <a:endParaRPr sz="2000" i="0" u="none" strike="noStrike" cap="none">
                        <a:solidFill>
                          <a:srgbClr val="D9D9D9"/>
                        </a:solidFill>
                        <a:latin typeface="Arial"/>
                        <a:ea typeface="Arial"/>
                        <a:cs typeface="Arial"/>
                        <a:sym typeface="Arial"/>
                      </a:endParaRPr>
                    </a:p>
                    <a:p>
                      <a:pPr marL="0" marR="0" lvl="0" indent="0" algn="l" rtl="0">
                        <a:spcBef>
                          <a:spcPts val="0"/>
                        </a:spcBef>
                        <a:spcAft>
                          <a:spcPts val="0"/>
                        </a:spcAft>
                        <a:buNone/>
                      </a:pPr>
                      <a:r>
                        <a:rPr lang="en-US" sz="2000" i="0" u="none" strike="noStrike" cap="none">
                          <a:solidFill>
                            <a:srgbClr val="D9D9D9"/>
                          </a:solidFill>
                          <a:latin typeface="Arial"/>
                          <a:ea typeface="Arial"/>
                          <a:cs typeface="Arial"/>
                          <a:sym typeface="Arial"/>
                        </a:rPr>
                        <a:t>We provide a series of online tutorials that will guide you through the poster design process and answer your poster production questions. For complete template tutorials, go online to </a:t>
                      </a:r>
                      <a:r>
                        <a:rPr lang="en-US" sz="2000" i="0" u="none" strike="noStrike" cap="none">
                          <a:solidFill>
                            <a:srgbClr val="FFC000"/>
                          </a:solidFill>
                          <a:latin typeface="Arial"/>
                          <a:ea typeface="Arial"/>
                          <a:cs typeface="Arial"/>
                          <a:sym typeface="Arial"/>
                        </a:rPr>
                        <a:t>PosterPresentations.com</a:t>
                      </a:r>
                      <a:r>
                        <a:rPr lang="en-US" sz="2000" i="0" u="none" strike="noStrike" cap="none">
                          <a:solidFill>
                            <a:srgbClr val="D9D9D9"/>
                          </a:solidFill>
                          <a:latin typeface="Arial"/>
                          <a:ea typeface="Arial"/>
                          <a:cs typeface="Arial"/>
                          <a:sym typeface="Arial"/>
                        </a:rPr>
                        <a:t> and click on the  </a:t>
                      </a:r>
                      <a:r>
                        <a:rPr lang="en-US" sz="2000" i="0" u="none" strike="noStrike" cap="none">
                          <a:solidFill>
                            <a:srgbClr val="FFC000"/>
                          </a:solidFill>
                          <a:latin typeface="Arial"/>
                          <a:ea typeface="Arial"/>
                          <a:cs typeface="Arial"/>
                          <a:sym typeface="Arial"/>
                        </a:rPr>
                        <a:t>HELP DESK</a:t>
                      </a:r>
                      <a:r>
                        <a:rPr lang="en-US" sz="2000" i="0" u="none" strike="noStrike" cap="none">
                          <a:solidFill>
                            <a:srgbClr val="D9D9D9"/>
                          </a:solidFill>
                          <a:latin typeface="Arial"/>
                          <a:ea typeface="Arial"/>
                          <a:cs typeface="Arial"/>
                          <a:sym typeface="Arial"/>
                        </a:rPr>
                        <a:t> tab.</a:t>
                      </a:r>
                      <a:endParaRPr/>
                    </a:p>
                    <a:p>
                      <a:pPr marL="0" marR="0" lvl="0" indent="0" algn="l" rtl="0">
                        <a:spcBef>
                          <a:spcPts val="0"/>
                        </a:spcBef>
                        <a:spcAft>
                          <a:spcPts val="0"/>
                        </a:spcAft>
                        <a:buNone/>
                      </a:pPr>
                      <a:endParaRPr sz="2000" i="0" u="none" strike="noStrike" cap="none">
                        <a:solidFill>
                          <a:srgbClr val="D9D9D9"/>
                        </a:solidFill>
                        <a:latin typeface="Arial"/>
                        <a:ea typeface="Arial"/>
                        <a:cs typeface="Arial"/>
                        <a:sym typeface="Arial"/>
                      </a:endParaRPr>
                    </a:p>
                    <a:p>
                      <a:pPr marL="0" marR="0" lvl="0" indent="0" algn="l" rtl="0">
                        <a:spcBef>
                          <a:spcPts val="0"/>
                        </a:spcBef>
                        <a:spcAft>
                          <a:spcPts val="0"/>
                        </a:spcAft>
                        <a:buNone/>
                      </a:pPr>
                      <a:r>
                        <a:rPr lang="en-US" sz="2000" i="0" u="none" strike="noStrike" cap="none">
                          <a:solidFill>
                            <a:srgbClr val="D9D9D9"/>
                          </a:solidFill>
                          <a:latin typeface="Arial"/>
                          <a:ea typeface="Arial"/>
                          <a:cs typeface="Arial"/>
                          <a:sym typeface="Arial"/>
                        </a:rPr>
                        <a:t>To print your poster using our same-day professional printing service, go online to </a:t>
                      </a:r>
                      <a:r>
                        <a:rPr lang="en-US" sz="2000" i="0" u="none" strike="noStrike" cap="none">
                          <a:solidFill>
                            <a:srgbClr val="FFC000"/>
                          </a:solidFill>
                          <a:latin typeface="Arial"/>
                          <a:ea typeface="Arial"/>
                          <a:cs typeface="Arial"/>
                          <a:sym typeface="Arial"/>
                        </a:rPr>
                        <a:t>PosterPresentations.com</a:t>
                      </a:r>
                      <a:r>
                        <a:rPr lang="en-US" sz="2000" i="0" u="none" strike="noStrike" cap="none">
                          <a:solidFill>
                            <a:srgbClr val="D9D9D9"/>
                          </a:solidFill>
                          <a:latin typeface="Arial"/>
                          <a:ea typeface="Arial"/>
                          <a:cs typeface="Arial"/>
                          <a:sym typeface="Arial"/>
                        </a:rPr>
                        <a:t> and click on "</a:t>
                      </a:r>
                      <a:r>
                        <a:rPr lang="en-US" sz="2000" i="0" u="none" strike="noStrike" cap="none">
                          <a:solidFill>
                            <a:srgbClr val="FFC000"/>
                          </a:solidFill>
                          <a:latin typeface="Arial"/>
                          <a:ea typeface="Arial"/>
                          <a:cs typeface="Arial"/>
                          <a:sym typeface="Arial"/>
                        </a:rPr>
                        <a:t>Order your poster</a:t>
                      </a:r>
                      <a:r>
                        <a:rPr lang="en-US" sz="2000" i="0" u="none" strike="noStrike" cap="none">
                          <a:solidFill>
                            <a:srgbClr val="D9D9D9"/>
                          </a:solidFill>
                          <a:latin typeface="Arial"/>
                          <a:ea typeface="Arial"/>
                          <a:cs typeface="Arial"/>
                          <a:sym typeface="Arial"/>
                        </a:rPr>
                        <a:t>".</a:t>
                      </a:r>
                      <a:endParaRPr sz="2000" b="1" u="none" strike="noStrike" cap="none">
                        <a:solidFill>
                          <a:srgbClr val="D9D9D9"/>
                        </a:solidFill>
                        <a:latin typeface="Arial"/>
                        <a:ea typeface="Arial"/>
                        <a:cs typeface="Arial"/>
                        <a:sym typeface="Arial"/>
                      </a:endParaRPr>
                    </a:p>
                  </a:txBody>
                  <a:tcPr marL="182875" marR="91450" marT="137150" marB="45725">
                    <a:solidFill>
                      <a:srgbClr val="010101"/>
                    </a:solidFill>
                  </a:tcPr>
                </a:tc>
                <a:tc hMerge="1">
                  <a:txBody>
                    <a:bodyPr/>
                    <a:lstStyle/>
                    <a:p>
                      <a:endParaRPr lang="el-GR"/>
                    </a:p>
                  </a:txBody>
                  <a:tcPr/>
                </a:tc>
                <a:extLst>
                  <a:ext uri="{0D108BD9-81ED-4DB2-BD59-A6C34878D82A}">
                    <a16:rowId xmlns:a16="http://schemas.microsoft.com/office/drawing/2014/main" val="10001"/>
                  </a:ext>
                </a:extLst>
              </a:tr>
              <a:tr h="4572425">
                <a:tc>
                  <a:txBody>
                    <a:bodyPr/>
                    <a:lstStyle/>
                    <a:p>
                      <a:pPr marL="0" marR="0" lvl="0" indent="0" algn="ctr" rtl="0">
                        <a:spcBef>
                          <a:spcPts val="0"/>
                        </a:spcBef>
                        <a:spcAft>
                          <a:spcPts val="0"/>
                        </a:spcAft>
                        <a:buNone/>
                      </a:pPr>
                      <a:endParaRPr sz="2000" u="none" strike="noStrike" cap="none">
                        <a:solidFill>
                          <a:srgbClr val="1F3A4E"/>
                        </a:solidFill>
                      </a:endParaRPr>
                    </a:p>
                    <a:p>
                      <a:pPr marL="0" marR="0" lvl="0" indent="0" algn="ctr" rtl="0">
                        <a:spcBef>
                          <a:spcPts val="0"/>
                        </a:spcBef>
                        <a:spcAft>
                          <a:spcPts val="0"/>
                        </a:spcAft>
                        <a:buNone/>
                      </a:pPr>
                      <a:endParaRPr sz="2000" u="none" strike="noStrike" cap="none">
                        <a:solidFill>
                          <a:srgbClr val="1F3A4E"/>
                        </a:solidFill>
                      </a:endParaRPr>
                    </a:p>
                    <a:p>
                      <a:pPr marL="0" marR="0" lvl="0" indent="0" algn="ctr" rtl="0">
                        <a:spcBef>
                          <a:spcPts val="0"/>
                        </a:spcBef>
                        <a:spcAft>
                          <a:spcPts val="0"/>
                        </a:spcAft>
                        <a:buNone/>
                      </a:pPr>
                      <a:r>
                        <a:rPr lang="en-US" sz="2000" u="none" strike="noStrike" cap="none">
                          <a:solidFill>
                            <a:schemeClr val="lt1"/>
                          </a:solidFill>
                          <a:latin typeface="Arial"/>
                          <a:ea typeface="Arial"/>
                          <a:cs typeface="Arial"/>
                          <a:sym typeface="Arial"/>
                        </a:rPr>
                        <a:t>This is a template for a </a:t>
                      </a:r>
                      <a:endParaRPr/>
                    </a:p>
                    <a:p>
                      <a:pPr marL="0" marR="0" lvl="0" indent="0" algn="ctr" rtl="0">
                        <a:spcBef>
                          <a:spcPts val="0"/>
                        </a:spcBef>
                        <a:spcAft>
                          <a:spcPts val="0"/>
                        </a:spcAft>
                        <a:buNone/>
                      </a:pPr>
                      <a:r>
                        <a:rPr lang="en-US" sz="2000" u="none" strike="noStrike" cap="none">
                          <a:solidFill>
                            <a:schemeClr val="lt1"/>
                          </a:solidFill>
                          <a:latin typeface="Arial"/>
                          <a:ea typeface="Arial"/>
                          <a:cs typeface="Arial"/>
                          <a:sym typeface="Arial"/>
                        </a:rPr>
                        <a:t>presentation poster</a:t>
                      </a:r>
                      <a:br>
                        <a:rPr lang="en-US" sz="2000" u="none" strike="noStrike" cap="none">
                          <a:solidFill>
                            <a:schemeClr val="lt1"/>
                          </a:solidFill>
                          <a:latin typeface="Arial"/>
                          <a:ea typeface="Arial"/>
                          <a:cs typeface="Arial"/>
                          <a:sym typeface="Arial"/>
                        </a:rPr>
                      </a:br>
                      <a:r>
                        <a:rPr lang="en-US" sz="3600" b="1" u="none" strike="noStrike" cap="none">
                          <a:solidFill>
                            <a:srgbClr val="FFC000"/>
                          </a:solidFill>
                          <a:latin typeface="Arial"/>
                          <a:ea typeface="Arial"/>
                          <a:cs typeface="Arial"/>
                          <a:sym typeface="Arial"/>
                        </a:rPr>
                        <a:t>36 inches tall</a:t>
                      </a:r>
                      <a:br>
                        <a:rPr lang="en-US" sz="3600" b="1" u="none" strike="noStrike" cap="none">
                          <a:solidFill>
                            <a:srgbClr val="FFC000"/>
                          </a:solidFill>
                          <a:latin typeface="Arial"/>
                          <a:ea typeface="Arial"/>
                          <a:cs typeface="Arial"/>
                          <a:sym typeface="Arial"/>
                        </a:rPr>
                      </a:br>
                      <a:r>
                        <a:rPr lang="en-US" sz="3600" b="1" u="none" strike="noStrike" cap="none">
                          <a:solidFill>
                            <a:srgbClr val="FFC000"/>
                          </a:solidFill>
                          <a:latin typeface="Arial"/>
                          <a:ea typeface="Arial"/>
                          <a:cs typeface="Arial"/>
                          <a:sym typeface="Arial"/>
                        </a:rPr>
                        <a:t>by</a:t>
                      </a:r>
                      <a:br>
                        <a:rPr lang="en-US" sz="3600" b="1" u="none" strike="noStrike" cap="none">
                          <a:solidFill>
                            <a:srgbClr val="FFC000"/>
                          </a:solidFill>
                          <a:latin typeface="Arial"/>
                          <a:ea typeface="Arial"/>
                          <a:cs typeface="Arial"/>
                          <a:sym typeface="Arial"/>
                        </a:rPr>
                      </a:br>
                      <a:r>
                        <a:rPr lang="en-US" sz="3600" b="1" u="none" strike="noStrike" cap="none">
                          <a:solidFill>
                            <a:srgbClr val="FFC000"/>
                          </a:solidFill>
                          <a:latin typeface="Arial"/>
                          <a:ea typeface="Arial"/>
                          <a:cs typeface="Arial"/>
                          <a:sym typeface="Arial"/>
                        </a:rPr>
                        <a:t>48 inches wide</a:t>
                      </a:r>
                      <a:r>
                        <a:rPr lang="en-US" sz="2000" u="none" strike="noStrike" cap="none">
                          <a:solidFill>
                            <a:schemeClr val="lt1"/>
                          </a:solidFill>
                          <a:latin typeface="Arial"/>
                          <a:ea typeface="Arial"/>
                          <a:cs typeface="Arial"/>
                          <a:sym typeface="Arial"/>
                        </a:rPr>
                        <a:t/>
                      </a:r>
                      <a:br>
                        <a:rPr lang="en-US" sz="2000" u="none" strike="noStrike" cap="none">
                          <a:solidFill>
                            <a:schemeClr val="lt1"/>
                          </a:solidFill>
                          <a:latin typeface="Arial"/>
                          <a:ea typeface="Arial"/>
                          <a:cs typeface="Arial"/>
                          <a:sym typeface="Arial"/>
                        </a:rPr>
                      </a:br>
                      <a:endParaRPr sz="2000" u="none" strike="noStrike" cap="none">
                        <a:solidFill>
                          <a:srgbClr val="1F3A4E"/>
                        </a:solidFill>
                      </a:endParaRPr>
                    </a:p>
                  </a:txBody>
                  <a:tcPr marL="91450" marR="91450" marT="45725" marB="45725">
                    <a:solidFill>
                      <a:srgbClr val="010101"/>
                    </a:solidFill>
                  </a:tcPr>
                </a:tc>
                <a:tc>
                  <a:txBody>
                    <a:bodyPr/>
                    <a:lstStyle/>
                    <a:p>
                      <a:pPr marL="0" marR="0" lvl="0" indent="0" algn="l" rtl="0">
                        <a:lnSpc>
                          <a:spcPct val="100000"/>
                        </a:lnSpc>
                        <a:spcBef>
                          <a:spcPts val="0"/>
                        </a:spcBef>
                        <a:spcAft>
                          <a:spcPts val="0"/>
                        </a:spcAft>
                        <a:buClr>
                          <a:srgbClr val="FFC000"/>
                        </a:buClr>
                        <a:buSzPts val="2400"/>
                        <a:buFont typeface="Arial"/>
                        <a:buNone/>
                      </a:pPr>
                      <a:r>
                        <a:rPr lang="en-US" sz="2400" b="1" u="none" strike="noStrike" cap="none">
                          <a:solidFill>
                            <a:srgbClr val="FFC000"/>
                          </a:solidFill>
                          <a:latin typeface="Arial"/>
                          <a:ea typeface="Arial"/>
                          <a:cs typeface="Arial"/>
                          <a:sym typeface="Arial"/>
                        </a:rPr>
                        <a:t>Important: Check the template size</a:t>
                      </a:r>
                      <a:r>
                        <a:rPr lang="en-US" sz="2000" b="0" u="none" strike="noStrike" cap="none">
                          <a:solidFill>
                            <a:srgbClr val="FFC000"/>
                          </a:solidFill>
                          <a:latin typeface="Arial"/>
                          <a:ea typeface="Arial"/>
                          <a:cs typeface="Arial"/>
                          <a:sym typeface="Arial"/>
                        </a:rPr>
                        <a:t/>
                      </a:r>
                      <a:br>
                        <a:rPr lang="en-US" sz="2000" b="0" u="none" strike="noStrike" cap="none">
                          <a:solidFill>
                            <a:srgbClr val="FFC000"/>
                          </a:solidFill>
                          <a:latin typeface="Arial"/>
                          <a:ea typeface="Arial"/>
                          <a:cs typeface="Arial"/>
                          <a:sym typeface="Arial"/>
                        </a:rPr>
                      </a:br>
                      <a:r>
                        <a:rPr lang="en-US" sz="2000" b="0" u="none" strike="noStrike" cap="none">
                          <a:solidFill>
                            <a:srgbClr val="D9D9D9"/>
                          </a:solidFill>
                          <a:latin typeface="Arial"/>
                          <a:ea typeface="Arial"/>
                          <a:cs typeface="Arial"/>
                          <a:sym typeface="Arial"/>
                        </a:rPr>
                        <a:t>Before you start working on your poster and to avoid printing problems check that you have downloaded and that you are using the correct size template for your poster presentation.</a:t>
                      </a:r>
                      <a:br>
                        <a:rPr lang="en-US" sz="2000" b="0" u="none" strike="noStrike" cap="none">
                          <a:solidFill>
                            <a:srgbClr val="D9D9D9"/>
                          </a:solidFill>
                          <a:latin typeface="Arial"/>
                          <a:ea typeface="Arial"/>
                          <a:cs typeface="Arial"/>
                          <a:sym typeface="Arial"/>
                        </a:rPr>
                      </a:br>
                      <a:r>
                        <a:rPr lang="en-US" sz="2000" b="0" u="none" strike="noStrike" cap="none">
                          <a:solidFill>
                            <a:srgbClr val="D9D9D9"/>
                          </a:solidFill>
                          <a:latin typeface="Arial"/>
                          <a:ea typeface="Arial"/>
                          <a:cs typeface="Arial"/>
                          <a:sym typeface="Arial"/>
                        </a:rPr>
                        <a:t>This template can also be printed at the following sizes without distortion and without any additional formatting:</a:t>
                      </a:r>
                      <a:br>
                        <a:rPr lang="en-US" sz="2000" b="0" u="none" strike="noStrike" cap="none">
                          <a:solidFill>
                            <a:srgbClr val="D9D9D9"/>
                          </a:solidFill>
                          <a:latin typeface="Arial"/>
                          <a:ea typeface="Arial"/>
                          <a:cs typeface="Arial"/>
                          <a:sym typeface="Arial"/>
                        </a:rPr>
                      </a:br>
                      <a:r>
                        <a:rPr lang="en-US" sz="2000" b="0" u="none" strike="noStrike" cap="none">
                          <a:solidFill>
                            <a:srgbClr val="FFC000"/>
                          </a:solidFill>
                          <a:latin typeface="Arial"/>
                          <a:ea typeface="Arial"/>
                          <a:cs typeface="Arial"/>
                          <a:sym typeface="Arial"/>
                        </a:rPr>
                        <a:t>30 tall x 40 wide</a:t>
                      </a:r>
                      <a:br>
                        <a:rPr lang="en-US" sz="2000" b="0" u="none" strike="noStrike" cap="none">
                          <a:solidFill>
                            <a:srgbClr val="FFC000"/>
                          </a:solidFill>
                          <a:latin typeface="Arial"/>
                          <a:ea typeface="Arial"/>
                          <a:cs typeface="Arial"/>
                          <a:sym typeface="Arial"/>
                        </a:rPr>
                      </a:br>
                      <a:r>
                        <a:rPr lang="en-US" sz="2000" b="0" u="none" strike="noStrike" cap="none">
                          <a:solidFill>
                            <a:srgbClr val="FFC000"/>
                          </a:solidFill>
                          <a:latin typeface="Arial"/>
                          <a:ea typeface="Arial"/>
                          <a:cs typeface="Arial"/>
                          <a:sym typeface="Arial"/>
                        </a:rPr>
                        <a:t>42 tall x 56 wide</a:t>
                      </a:r>
                      <a:br>
                        <a:rPr lang="en-US" sz="2000" b="0" u="none" strike="noStrike" cap="none">
                          <a:solidFill>
                            <a:srgbClr val="FFC000"/>
                          </a:solidFill>
                          <a:latin typeface="Arial"/>
                          <a:ea typeface="Arial"/>
                          <a:cs typeface="Arial"/>
                          <a:sym typeface="Arial"/>
                        </a:rPr>
                      </a:br>
                      <a:r>
                        <a:rPr lang="en-US" sz="2000" b="0" u="none" strike="noStrike" cap="none">
                          <a:solidFill>
                            <a:srgbClr val="FFC000"/>
                          </a:solidFill>
                          <a:latin typeface="Arial"/>
                          <a:ea typeface="Arial"/>
                          <a:cs typeface="Arial"/>
                          <a:sym typeface="Arial"/>
                        </a:rPr>
                        <a:t>48 tall x 64 wide</a:t>
                      </a:r>
                      <a:endParaRPr/>
                    </a:p>
                  </a:txBody>
                  <a:tcPr marL="182875" marR="91450" marT="137150" marB="45725">
                    <a:solidFill>
                      <a:srgbClr val="010101"/>
                    </a:solidFill>
                  </a:tcPr>
                </a:tc>
                <a:extLst>
                  <a:ext uri="{0D108BD9-81ED-4DB2-BD59-A6C34878D82A}">
                    <a16:rowId xmlns:a16="http://schemas.microsoft.com/office/drawing/2014/main" val="10002"/>
                  </a:ext>
                </a:extLst>
              </a:tr>
              <a:tr h="4288700">
                <a:tc>
                  <a:txBody>
                    <a:bodyPr/>
                    <a:lstStyle/>
                    <a:p>
                      <a:pPr marL="0" marR="0" lvl="0" indent="0" algn="l" rtl="0">
                        <a:spcBef>
                          <a:spcPts val="0"/>
                        </a:spcBef>
                        <a:spcAft>
                          <a:spcPts val="0"/>
                        </a:spcAft>
                        <a:buNone/>
                      </a:pPr>
                      <a:endParaRPr sz="2000">
                        <a:solidFill>
                          <a:srgbClr val="1F3A4E"/>
                        </a:solidFill>
                      </a:endParaRPr>
                    </a:p>
                  </a:txBody>
                  <a:tcPr marL="91450" marR="91450" marT="45725" marB="45725"/>
                </a:tc>
                <a:tc>
                  <a:txBody>
                    <a:bodyPr/>
                    <a:lstStyle/>
                    <a:p>
                      <a:pPr marL="0" marR="0" lvl="0" indent="0" algn="l" rtl="0">
                        <a:spcBef>
                          <a:spcPts val="0"/>
                        </a:spcBef>
                        <a:spcAft>
                          <a:spcPts val="0"/>
                        </a:spcAft>
                        <a:buNone/>
                      </a:pPr>
                      <a:r>
                        <a:rPr lang="en-US" sz="2400" b="1">
                          <a:solidFill>
                            <a:srgbClr val="FFC000"/>
                          </a:solidFill>
                          <a:latin typeface="Arial"/>
                          <a:ea typeface="Arial"/>
                          <a:cs typeface="Arial"/>
                          <a:sym typeface="Arial"/>
                        </a:rPr>
                        <a:t>How to </a:t>
                      </a:r>
                      <a:r>
                        <a:rPr lang="en-US" sz="4000" b="1">
                          <a:solidFill>
                            <a:srgbClr val="FFC000"/>
                          </a:solidFill>
                          <a:latin typeface="Arial"/>
                          <a:ea typeface="Arial"/>
                          <a:cs typeface="Arial"/>
                          <a:sym typeface="Arial"/>
                        </a:rPr>
                        <a:t>Zoom in </a:t>
                      </a:r>
                      <a:r>
                        <a:rPr lang="en-US" sz="2400" b="1">
                          <a:solidFill>
                            <a:srgbClr val="FFC000"/>
                          </a:solidFill>
                          <a:latin typeface="Arial"/>
                          <a:ea typeface="Arial"/>
                          <a:cs typeface="Arial"/>
                          <a:sym typeface="Arial"/>
                        </a:rPr>
                        <a:t>and </a:t>
                      </a:r>
                      <a:r>
                        <a:rPr lang="en-US" sz="1800" b="1">
                          <a:solidFill>
                            <a:srgbClr val="FFC000"/>
                          </a:solidFill>
                          <a:latin typeface="Arial"/>
                          <a:ea typeface="Arial"/>
                          <a:cs typeface="Arial"/>
                          <a:sym typeface="Arial"/>
                        </a:rPr>
                        <a:t>out</a:t>
                      </a:r>
                      <a:endParaRPr sz="2400" b="1">
                        <a:solidFill>
                          <a:srgbClr val="FFC000"/>
                        </a:solidFill>
                        <a:latin typeface="Arial"/>
                        <a:ea typeface="Arial"/>
                        <a:cs typeface="Arial"/>
                        <a:sym typeface="Arial"/>
                      </a:endParaRPr>
                    </a:p>
                    <a:p>
                      <a:pPr marL="0" marR="0" lvl="0" indent="0" algn="l" rtl="0">
                        <a:spcBef>
                          <a:spcPts val="0"/>
                        </a:spcBef>
                        <a:spcAft>
                          <a:spcPts val="0"/>
                        </a:spcAft>
                        <a:buNone/>
                      </a:pPr>
                      <a:r>
                        <a:rPr lang="en-US" sz="2000" b="0">
                          <a:solidFill>
                            <a:srgbClr val="D9D9D9"/>
                          </a:solidFill>
                          <a:latin typeface="Arial"/>
                          <a:ea typeface="Arial"/>
                          <a:cs typeface="Arial"/>
                          <a:sym typeface="Arial"/>
                        </a:rPr>
                        <a:t>Use the PowerPoint zoom tool to adjust the screen magnification to view comfortably. PowerPoint provides 2 ways to zoom: </a:t>
                      </a:r>
                      <a:br>
                        <a:rPr lang="en-US" sz="2000" b="0">
                          <a:solidFill>
                            <a:srgbClr val="D9D9D9"/>
                          </a:solidFill>
                          <a:latin typeface="Arial"/>
                          <a:ea typeface="Arial"/>
                          <a:cs typeface="Arial"/>
                          <a:sym typeface="Arial"/>
                        </a:rPr>
                      </a:br>
                      <a:r>
                        <a:rPr lang="en-US" sz="2000" b="0">
                          <a:solidFill>
                            <a:srgbClr val="FFC000"/>
                          </a:solidFill>
                          <a:latin typeface="Arial"/>
                          <a:ea typeface="Arial"/>
                          <a:cs typeface="Arial"/>
                          <a:sym typeface="Arial"/>
                        </a:rPr>
                        <a:t>1. </a:t>
                      </a:r>
                      <a:r>
                        <a:rPr lang="en-US" sz="2000" b="0">
                          <a:solidFill>
                            <a:srgbClr val="D9D9D9"/>
                          </a:solidFill>
                          <a:latin typeface="Arial"/>
                          <a:ea typeface="Arial"/>
                          <a:cs typeface="Arial"/>
                          <a:sym typeface="Arial"/>
                        </a:rPr>
                        <a:t>On the top menu bar click on the VIEW tab and then click on ZOOM. Choose the zoom percentage that works best for you. </a:t>
                      </a:r>
                      <a:br>
                        <a:rPr lang="en-US" sz="2000" b="0">
                          <a:solidFill>
                            <a:srgbClr val="D9D9D9"/>
                          </a:solidFill>
                          <a:latin typeface="Arial"/>
                          <a:ea typeface="Arial"/>
                          <a:cs typeface="Arial"/>
                          <a:sym typeface="Arial"/>
                        </a:rPr>
                      </a:br>
                      <a:r>
                        <a:rPr lang="en-US" sz="2000" b="0">
                          <a:solidFill>
                            <a:srgbClr val="FFC000"/>
                          </a:solidFill>
                          <a:latin typeface="Arial"/>
                          <a:ea typeface="Arial"/>
                          <a:cs typeface="Arial"/>
                          <a:sym typeface="Arial"/>
                        </a:rPr>
                        <a:t>2. </a:t>
                      </a:r>
                      <a:r>
                        <a:rPr lang="en-US" sz="2000" b="0">
                          <a:solidFill>
                            <a:srgbClr val="D9D9D9"/>
                          </a:solidFill>
                          <a:latin typeface="Arial"/>
                          <a:ea typeface="Arial"/>
                          <a:cs typeface="Arial"/>
                          <a:sym typeface="Arial"/>
                        </a:rPr>
                        <a:t>For better zoom flexibility, use the zoom slider at the bottom right of the window.</a:t>
                      </a:r>
                      <a:endParaRPr/>
                    </a:p>
                  </a:txBody>
                  <a:tcPr marL="182875" marR="91450" marT="137150" marB="45725">
                    <a:solidFill>
                      <a:srgbClr val="010101"/>
                    </a:solidFill>
                  </a:tcPr>
                </a:tc>
                <a:extLst>
                  <a:ext uri="{0D108BD9-81ED-4DB2-BD59-A6C34878D82A}">
                    <a16:rowId xmlns:a16="http://schemas.microsoft.com/office/drawing/2014/main" val="10003"/>
                  </a:ext>
                </a:extLst>
              </a:tr>
              <a:tr h="1800525">
                <a:tc gridSpan="2">
                  <a:txBody>
                    <a:bodyPr/>
                    <a:lstStyle/>
                    <a:p>
                      <a:pPr marL="0" marR="0" lvl="0" indent="0" algn="l" rtl="0">
                        <a:lnSpc>
                          <a:spcPct val="100000"/>
                        </a:lnSpc>
                        <a:spcBef>
                          <a:spcPts val="0"/>
                        </a:spcBef>
                        <a:spcAft>
                          <a:spcPts val="0"/>
                        </a:spcAft>
                        <a:buClr>
                          <a:srgbClr val="FFC000"/>
                        </a:buClr>
                        <a:buSzPts val="2400"/>
                        <a:buFont typeface="Arial"/>
                        <a:buNone/>
                      </a:pPr>
                      <a:r>
                        <a:rPr lang="en-US" sz="2400" b="1">
                          <a:solidFill>
                            <a:srgbClr val="FFC000"/>
                          </a:solidFill>
                          <a:latin typeface="Arial"/>
                          <a:ea typeface="Arial"/>
                          <a:cs typeface="Arial"/>
                          <a:sym typeface="Arial"/>
                        </a:rPr>
                        <a:t>Ruler and Guides</a:t>
                      </a:r>
                      <a:r>
                        <a:rPr lang="en-US" sz="2000" b="0">
                          <a:solidFill>
                            <a:srgbClr val="FFC000"/>
                          </a:solidFill>
                          <a:latin typeface="Arial"/>
                          <a:ea typeface="Arial"/>
                          <a:cs typeface="Arial"/>
                          <a:sym typeface="Arial"/>
                        </a:rPr>
                        <a:t/>
                      </a:r>
                      <a:br>
                        <a:rPr lang="en-US" sz="2000" b="0">
                          <a:solidFill>
                            <a:srgbClr val="FFC000"/>
                          </a:solidFill>
                          <a:latin typeface="Arial"/>
                          <a:ea typeface="Arial"/>
                          <a:cs typeface="Arial"/>
                          <a:sym typeface="Arial"/>
                        </a:rPr>
                      </a:br>
                      <a:r>
                        <a:rPr lang="en-US" sz="2000" b="0">
                          <a:solidFill>
                            <a:srgbClr val="D9D9D9"/>
                          </a:solidFill>
                          <a:latin typeface="Arial"/>
                          <a:ea typeface="Arial"/>
                          <a:cs typeface="Arial"/>
                          <a:sym typeface="Arial"/>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endParaRPr/>
                    </a:p>
                  </a:txBody>
                  <a:tcPr marL="91450" marR="91450" marT="45725" marB="45725">
                    <a:solidFill>
                      <a:srgbClr val="010101"/>
                    </a:solidFill>
                  </a:tcPr>
                </a:tc>
                <a:tc hMerge="1">
                  <a:txBody>
                    <a:bodyPr/>
                    <a:lstStyle/>
                    <a:p>
                      <a:endParaRPr lang="el-GR"/>
                    </a:p>
                  </a:txBody>
                  <a:tcPr/>
                </a:tc>
                <a:extLst>
                  <a:ext uri="{0D108BD9-81ED-4DB2-BD59-A6C34878D82A}">
                    <a16:rowId xmlns:a16="http://schemas.microsoft.com/office/drawing/2014/main" val="10004"/>
                  </a:ext>
                </a:extLst>
              </a:tr>
              <a:tr h="3824350">
                <a:tc>
                  <a:txBody>
                    <a:bodyPr/>
                    <a:lstStyle/>
                    <a:p>
                      <a:pPr marL="0" marR="0" lvl="0" indent="0" algn="l" rtl="0">
                        <a:spcBef>
                          <a:spcPts val="0"/>
                        </a:spcBef>
                        <a:spcAft>
                          <a:spcPts val="0"/>
                        </a:spcAft>
                        <a:buNone/>
                      </a:pPr>
                      <a:endParaRPr sz="2000">
                        <a:solidFill>
                          <a:srgbClr val="1F3A4E"/>
                        </a:solidFill>
                      </a:endParaRPr>
                    </a:p>
                  </a:txBody>
                  <a:tcPr marL="91450" marR="91450" marT="45725" marB="45725"/>
                </a:tc>
                <a:tc>
                  <a:txBody>
                    <a:bodyPr/>
                    <a:lstStyle/>
                    <a:p>
                      <a:pPr marL="0" marR="0" lvl="1" indent="0" algn="l" rtl="0">
                        <a:spcBef>
                          <a:spcPts val="0"/>
                        </a:spcBef>
                        <a:spcAft>
                          <a:spcPts val="0"/>
                        </a:spcAft>
                        <a:buNone/>
                      </a:pPr>
                      <a:r>
                        <a:rPr lang="en-US" sz="2400" b="1" u="none" strike="noStrike" cap="none">
                          <a:solidFill>
                            <a:srgbClr val="FFC000"/>
                          </a:solidFill>
                          <a:latin typeface="Arial"/>
                          <a:ea typeface="Arial"/>
                          <a:cs typeface="Arial"/>
                          <a:sym typeface="Arial"/>
                        </a:rPr>
                        <a:t>Headers and text containers</a:t>
                      </a:r>
                      <a:r>
                        <a:rPr lang="en-US" sz="2000" b="0" u="none" strike="noStrike" cap="none">
                          <a:solidFill>
                            <a:schemeClr val="lt1"/>
                          </a:solidFill>
                          <a:latin typeface="Arial"/>
                          <a:ea typeface="Arial"/>
                          <a:cs typeface="Arial"/>
                          <a:sym typeface="Arial"/>
                        </a:rPr>
                        <a:t/>
                      </a:r>
                      <a:br>
                        <a:rPr lang="en-US" sz="2000" b="0" u="none" strike="noStrike" cap="none">
                          <a:solidFill>
                            <a:schemeClr val="lt1"/>
                          </a:solidFill>
                          <a:latin typeface="Arial"/>
                          <a:ea typeface="Arial"/>
                          <a:cs typeface="Arial"/>
                          <a:sym typeface="Arial"/>
                        </a:rPr>
                      </a:br>
                      <a:r>
                        <a:rPr lang="en-US" sz="2000" b="0" u="none" strike="noStrike" cap="none">
                          <a:solidFill>
                            <a:srgbClr val="D9D9D9"/>
                          </a:solidFill>
                          <a:latin typeface="Arial"/>
                          <a:ea typeface="Arial"/>
                          <a:cs typeface="Arial"/>
                          <a:sym typeface="Arial"/>
                        </a:rPr>
                        <a:t>Included in this template are commonly used section headers such as Abstract, Objectives, Methods, Results, etc. </a:t>
                      </a:r>
                      <a:r>
                        <a:rPr lang="en-US" sz="2000" b="0" u="none" strike="noStrike" cap="none">
                          <a:solidFill>
                            <a:schemeClr val="lt1"/>
                          </a:solidFill>
                          <a:latin typeface="Arial"/>
                          <a:ea typeface="Arial"/>
                          <a:cs typeface="Arial"/>
                          <a:sym typeface="Arial"/>
                        </a:rPr>
                        <a:t/>
                      </a:r>
                      <a:br>
                        <a:rPr lang="en-US" sz="2000" b="0" u="none" strike="noStrike" cap="none">
                          <a:solidFill>
                            <a:schemeClr val="lt1"/>
                          </a:solidFill>
                          <a:latin typeface="Arial"/>
                          <a:ea typeface="Arial"/>
                          <a:cs typeface="Arial"/>
                          <a:sym typeface="Arial"/>
                        </a:rPr>
                      </a:br>
                      <a:r>
                        <a:rPr lang="en-US" sz="2000" b="0" u="none" strike="noStrike" cap="none">
                          <a:solidFill>
                            <a:srgbClr val="FFC000"/>
                          </a:solidFill>
                          <a:latin typeface="Arial"/>
                          <a:ea typeface="Arial"/>
                          <a:cs typeface="Arial"/>
                          <a:sym typeface="Arial"/>
                        </a:rPr>
                        <a:t>-</a:t>
                      </a:r>
                      <a:r>
                        <a:rPr lang="en-US" sz="2000" b="0" u="none" strike="noStrike" cap="none">
                          <a:solidFill>
                            <a:schemeClr val="lt1"/>
                          </a:solidFill>
                          <a:latin typeface="Arial"/>
                          <a:ea typeface="Arial"/>
                          <a:cs typeface="Arial"/>
                          <a:sym typeface="Arial"/>
                        </a:rPr>
                        <a:t> </a:t>
                      </a:r>
                      <a:r>
                        <a:rPr lang="en-US" sz="2000" b="0" u="none" strike="noStrike" cap="none">
                          <a:solidFill>
                            <a:srgbClr val="D9D9D9"/>
                          </a:solidFill>
                          <a:latin typeface="Arial"/>
                          <a:ea typeface="Arial"/>
                          <a:cs typeface="Arial"/>
                          <a:sym typeface="Arial"/>
                        </a:rPr>
                        <a:t>Click inside a section header to add its text. </a:t>
                      </a:r>
                      <a:r>
                        <a:rPr lang="en-US" sz="2000" b="0" u="none" strike="noStrike" cap="none">
                          <a:solidFill>
                            <a:schemeClr val="lt1"/>
                          </a:solidFill>
                          <a:latin typeface="Arial"/>
                          <a:ea typeface="Arial"/>
                          <a:cs typeface="Arial"/>
                          <a:sym typeface="Arial"/>
                        </a:rPr>
                        <a:t/>
                      </a:r>
                      <a:br>
                        <a:rPr lang="en-US" sz="2000" b="0" u="none" strike="noStrike" cap="none">
                          <a:solidFill>
                            <a:schemeClr val="lt1"/>
                          </a:solidFill>
                          <a:latin typeface="Arial"/>
                          <a:ea typeface="Arial"/>
                          <a:cs typeface="Arial"/>
                          <a:sym typeface="Arial"/>
                        </a:rPr>
                      </a:br>
                      <a:r>
                        <a:rPr lang="en-US" sz="2000" b="0" u="none" strike="noStrike" cap="none">
                          <a:solidFill>
                            <a:srgbClr val="FFC000"/>
                          </a:solidFill>
                          <a:latin typeface="Arial"/>
                          <a:ea typeface="Arial"/>
                          <a:cs typeface="Arial"/>
                          <a:sym typeface="Arial"/>
                        </a:rPr>
                        <a:t>-</a:t>
                      </a:r>
                      <a:r>
                        <a:rPr lang="en-US" sz="2000" b="0" u="none" strike="noStrike" cap="none">
                          <a:solidFill>
                            <a:schemeClr val="lt1"/>
                          </a:solidFill>
                          <a:latin typeface="Arial"/>
                          <a:ea typeface="Arial"/>
                          <a:cs typeface="Arial"/>
                          <a:sym typeface="Arial"/>
                        </a:rPr>
                        <a:t> </a:t>
                      </a:r>
                      <a:r>
                        <a:rPr lang="en-US" sz="2000" b="0" u="none" strike="noStrike" cap="none">
                          <a:solidFill>
                            <a:srgbClr val="D9D9D9"/>
                          </a:solidFill>
                          <a:latin typeface="Arial"/>
                          <a:ea typeface="Arial"/>
                          <a:cs typeface="Arial"/>
                          <a:sym typeface="Arial"/>
                        </a:rPr>
                        <a:t>To add another header, click on edge of the section box so that it is outlined. Copy and paste it. </a:t>
                      </a:r>
                      <a:r>
                        <a:rPr lang="en-US" sz="2000" b="0" u="none" strike="noStrike" cap="none">
                          <a:solidFill>
                            <a:schemeClr val="lt1"/>
                          </a:solidFill>
                          <a:latin typeface="Arial"/>
                          <a:ea typeface="Arial"/>
                          <a:cs typeface="Arial"/>
                          <a:sym typeface="Arial"/>
                        </a:rPr>
                        <a:t/>
                      </a:r>
                      <a:br>
                        <a:rPr lang="en-US" sz="2000" b="0" u="none" strike="noStrike" cap="none">
                          <a:solidFill>
                            <a:schemeClr val="lt1"/>
                          </a:solidFill>
                          <a:latin typeface="Arial"/>
                          <a:ea typeface="Arial"/>
                          <a:cs typeface="Arial"/>
                          <a:sym typeface="Arial"/>
                        </a:rPr>
                      </a:br>
                      <a:r>
                        <a:rPr lang="en-US" sz="2000" b="0" u="none" strike="noStrike" cap="none">
                          <a:solidFill>
                            <a:srgbClr val="FFC000"/>
                          </a:solidFill>
                          <a:latin typeface="Arial"/>
                          <a:ea typeface="Arial"/>
                          <a:cs typeface="Arial"/>
                          <a:sym typeface="Arial"/>
                        </a:rPr>
                        <a:t>-</a:t>
                      </a:r>
                      <a:r>
                        <a:rPr lang="en-US" sz="2000" b="0" u="none" strike="noStrike" cap="none">
                          <a:solidFill>
                            <a:schemeClr val="lt1"/>
                          </a:solidFill>
                          <a:latin typeface="Arial"/>
                          <a:ea typeface="Arial"/>
                          <a:cs typeface="Arial"/>
                          <a:sym typeface="Arial"/>
                        </a:rPr>
                        <a:t> </a:t>
                      </a:r>
                      <a:r>
                        <a:rPr lang="en-US" sz="2000" b="0" u="none" strike="noStrike" cap="none">
                          <a:solidFill>
                            <a:srgbClr val="D9D9D9"/>
                          </a:solidFill>
                          <a:latin typeface="Arial"/>
                          <a:ea typeface="Arial"/>
                          <a:cs typeface="Arial"/>
                          <a:sym typeface="Arial"/>
                        </a:rPr>
                        <a:t>To increase its size, click on the white circles and expand to the the desired size.</a:t>
                      </a:r>
                      <a:endParaRPr/>
                    </a:p>
                  </a:txBody>
                  <a:tcPr marL="182875" marR="91450" marT="137150" marB="45725">
                    <a:solidFill>
                      <a:srgbClr val="010101"/>
                    </a:solidFill>
                  </a:tcPr>
                </a:tc>
                <a:extLst>
                  <a:ext uri="{0D108BD9-81ED-4DB2-BD59-A6C34878D82A}">
                    <a16:rowId xmlns:a16="http://schemas.microsoft.com/office/drawing/2014/main" val="10005"/>
                  </a:ext>
                </a:extLst>
              </a:tr>
              <a:tr h="3519125">
                <a:tc gridSpan="2">
                  <a:txBody>
                    <a:bodyPr/>
                    <a:lstStyle/>
                    <a:p>
                      <a:pPr marL="0" marR="0" lvl="0" indent="0" algn="l" rtl="0">
                        <a:spcBef>
                          <a:spcPts val="0"/>
                        </a:spcBef>
                        <a:spcAft>
                          <a:spcPts val="0"/>
                        </a:spcAft>
                        <a:buNone/>
                      </a:pPr>
                      <a:r>
                        <a:rPr lang="en-US" sz="2400" b="1">
                          <a:solidFill>
                            <a:srgbClr val="FFC000"/>
                          </a:solidFill>
                          <a:latin typeface="Arial"/>
                          <a:ea typeface="Arial"/>
                          <a:cs typeface="Arial"/>
                          <a:sym typeface="Arial"/>
                        </a:rPr>
                        <a:t>Adding content to the poster</a:t>
                      </a:r>
                      <a:endParaRPr/>
                    </a:p>
                    <a:p>
                      <a:pPr marL="0" marR="0" lvl="0" indent="0" algn="l" rtl="0">
                        <a:spcBef>
                          <a:spcPts val="0"/>
                        </a:spcBef>
                        <a:spcAft>
                          <a:spcPts val="0"/>
                        </a:spcAft>
                        <a:buNone/>
                      </a:pPr>
                      <a:r>
                        <a:rPr lang="en-US" sz="2000">
                          <a:solidFill>
                            <a:srgbClr val="D9D9D9"/>
                          </a:solidFill>
                          <a:latin typeface="Arial"/>
                          <a:ea typeface="Arial"/>
                          <a:cs typeface="Arial"/>
                          <a:sym typeface="Arial"/>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endParaRPr/>
                    </a:p>
                    <a:p>
                      <a:pPr marL="342900" marR="0" lvl="0" indent="-342900" algn="l" rtl="0">
                        <a:spcBef>
                          <a:spcPts val="0"/>
                        </a:spcBef>
                        <a:spcAft>
                          <a:spcPts val="0"/>
                        </a:spcAft>
                        <a:buClr>
                          <a:srgbClr val="D9D9D9"/>
                        </a:buClr>
                        <a:buSzPts val="2000"/>
                        <a:buFont typeface="Arial"/>
                        <a:buChar char="-"/>
                      </a:pPr>
                      <a:r>
                        <a:rPr lang="en-US" sz="2000">
                          <a:solidFill>
                            <a:srgbClr val="D9D9D9"/>
                          </a:solidFill>
                          <a:latin typeface="Arial"/>
                          <a:ea typeface="Arial"/>
                          <a:cs typeface="Arial"/>
                          <a:sym typeface="Arial"/>
                        </a:rPr>
                        <a:t>If you run out of room, try to reduce the size of your fonts and/or the size of your graphics. If there is a lot of empty space try to increase your font sizes and the size of your graphics. The font used for references can be smaller.</a:t>
                      </a:r>
                      <a:endParaRPr sz="2000">
                        <a:solidFill>
                          <a:srgbClr val="D9D9D9"/>
                        </a:solidFill>
                        <a:latin typeface="Arial"/>
                        <a:ea typeface="Arial"/>
                        <a:cs typeface="Arial"/>
                        <a:sym typeface="Arial"/>
                      </a:endParaRPr>
                    </a:p>
                  </a:txBody>
                  <a:tcPr marL="91450" marR="91450" marT="45725" marB="45725">
                    <a:solidFill>
                      <a:srgbClr val="010101"/>
                    </a:solidFill>
                  </a:tcPr>
                </a:tc>
                <a:tc hMerge="1">
                  <a:txBody>
                    <a:bodyPr/>
                    <a:lstStyle/>
                    <a:p>
                      <a:endParaRPr lang="el-GR"/>
                    </a:p>
                  </a:txBody>
                  <a:tcPr/>
                </a:tc>
                <a:extLst>
                  <a:ext uri="{0D108BD9-81ED-4DB2-BD59-A6C34878D82A}">
                    <a16:rowId xmlns:a16="http://schemas.microsoft.com/office/drawing/2014/main" val="10006"/>
                  </a:ext>
                </a:extLst>
              </a:tr>
              <a:tr h="2377650">
                <a:tc gridSpan="2">
                  <a:txBody>
                    <a:bodyPr/>
                    <a:lstStyle/>
                    <a:p>
                      <a:pPr marL="0" marR="0" lvl="0" indent="0" algn="l" rtl="0">
                        <a:lnSpc>
                          <a:spcPct val="100000"/>
                        </a:lnSpc>
                        <a:spcBef>
                          <a:spcPts val="0"/>
                        </a:spcBef>
                        <a:spcAft>
                          <a:spcPts val="0"/>
                        </a:spcAft>
                        <a:buClr>
                          <a:srgbClr val="FFC000"/>
                        </a:buClr>
                        <a:buSzPts val="2400"/>
                        <a:buFont typeface="Arial"/>
                        <a:buNone/>
                      </a:pPr>
                      <a:r>
                        <a:rPr lang="en-US" sz="2400" b="1">
                          <a:solidFill>
                            <a:srgbClr val="FFC000"/>
                          </a:solidFill>
                          <a:latin typeface="Arial"/>
                          <a:ea typeface="Arial"/>
                          <a:cs typeface="Arial"/>
                          <a:sym typeface="Arial"/>
                        </a:rPr>
                        <a:t>Photos</a:t>
                      </a:r>
                      <a:endParaRPr/>
                    </a:p>
                    <a:p>
                      <a:pPr marL="0" marR="0" lvl="0" indent="0" algn="l" rtl="0">
                        <a:lnSpc>
                          <a:spcPct val="100000"/>
                        </a:lnSpc>
                        <a:spcBef>
                          <a:spcPts val="0"/>
                        </a:spcBef>
                        <a:spcAft>
                          <a:spcPts val="0"/>
                        </a:spcAft>
                        <a:buClr>
                          <a:srgbClr val="D9D9D9"/>
                        </a:buClr>
                        <a:buSzPts val="2000"/>
                        <a:buFont typeface="Arial"/>
                        <a:buNone/>
                      </a:pPr>
                      <a:r>
                        <a:rPr lang="en-US" sz="2000" b="0" i="0" u="none" strike="noStrike" cap="none">
                          <a:solidFill>
                            <a:srgbClr val="D9D9D9"/>
                          </a:solidFill>
                          <a:latin typeface="Arial"/>
                          <a:ea typeface="Arial"/>
                          <a:cs typeface="Arial"/>
                          <a:sym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endParaRPr/>
                    </a:p>
                  </a:txBody>
                  <a:tcPr marL="182875" marR="91450" marT="137150" marB="45725">
                    <a:solidFill>
                      <a:srgbClr val="010101"/>
                    </a:solidFill>
                  </a:tcPr>
                </a:tc>
                <a:tc hMerge="1">
                  <a:txBody>
                    <a:bodyPr/>
                    <a:lstStyle/>
                    <a:p>
                      <a:endParaRPr lang="el-GR"/>
                    </a:p>
                  </a:txBody>
                  <a:tcPr/>
                </a:tc>
                <a:extLst>
                  <a:ext uri="{0D108BD9-81ED-4DB2-BD59-A6C34878D82A}">
                    <a16:rowId xmlns:a16="http://schemas.microsoft.com/office/drawing/2014/main" val="10007"/>
                  </a:ext>
                </a:extLst>
              </a:tr>
              <a:tr h="2293175">
                <a:tc gridSpan="2">
                  <a:txBody>
                    <a:bodyPr/>
                    <a:lstStyle/>
                    <a:p>
                      <a:pPr marL="0" marR="0" lvl="0" indent="0" algn="l" rtl="0">
                        <a:spcBef>
                          <a:spcPts val="0"/>
                        </a:spcBef>
                        <a:spcAft>
                          <a:spcPts val="0"/>
                        </a:spcAft>
                        <a:buNone/>
                      </a:pPr>
                      <a:endParaRPr sz="2000">
                        <a:solidFill>
                          <a:schemeClr val="lt1"/>
                        </a:solidFill>
                        <a:latin typeface="Arial"/>
                        <a:ea typeface="Arial"/>
                        <a:cs typeface="Arial"/>
                        <a:sym typeface="Arial"/>
                      </a:endParaRPr>
                    </a:p>
                  </a:txBody>
                  <a:tcPr marL="182875" marR="91450" marT="137150" marB="45725"/>
                </a:tc>
                <a:tc hMerge="1">
                  <a:txBody>
                    <a:bodyPr/>
                    <a:lstStyle/>
                    <a:p>
                      <a:endParaRPr lang="el-GR"/>
                    </a:p>
                  </a:txBody>
                  <a:tcPr/>
                </a:tc>
                <a:extLst>
                  <a:ext uri="{0D108BD9-81ED-4DB2-BD59-A6C34878D82A}">
                    <a16:rowId xmlns:a16="http://schemas.microsoft.com/office/drawing/2014/main" val="10008"/>
                  </a:ext>
                </a:extLst>
              </a:tr>
              <a:tr h="1280275">
                <a:tc gridSpan="2">
                  <a:txBody>
                    <a:bodyPr/>
                    <a:lstStyle/>
                    <a:p>
                      <a:pPr marL="0" marR="0" lvl="0" indent="0" algn="l" rtl="0">
                        <a:lnSpc>
                          <a:spcPct val="100000"/>
                        </a:lnSpc>
                        <a:spcBef>
                          <a:spcPts val="0"/>
                        </a:spcBef>
                        <a:spcAft>
                          <a:spcPts val="0"/>
                        </a:spcAft>
                        <a:buClr>
                          <a:srgbClr val="FFC000"/>
                        </a:buClr>
                        <a:buSzPts val="2400"/>
                        <a:buFont typeface="Arial"/>
                        <a:buNone/>
                      </a:pPr>
                      <a:r>
                        <a:rPr lang="en-US" sz="2400" b="1">
                          <a:solidFill>
                            <a:srgbClr val="FFC000"/>
                          </a:solidFill>
                          <a:latin typeface="Arial"/>
                          <a:ea typeface="Arial"/>
                          <a:cs typeface="Arial"/>
                          <a:sym typeface="Arial"/>
                        </a:rPr>
                        <a:t>Quality check your graphics</a:t>
                      </a:r>
                      <a:endParaRPr/>
                    </a:p>
                    <a:p>
                      <a:pPr marL="0" marR="0" lvl="0" indent="0" algn="l" rtl="0">
                        <a:lnSpc>
                          <a:spcPct val="100000"/>
                        </a:lnSpc>
                        <a:spcBef>
                          <a:spcPts val="0"/>
                        </a:spcBef>
                        <a:spcAft>
                          <a:spcPts val="0"/>
                        </a:spcAft>
                        <a:buClr>
                          <a:srgbClr val="D9D9D9"/>
                        </a:buClr>
                        <a:buSzPts val="2000"/>
                        <a:buFont typeface="Arial"/>
                        <a:buNone/>
                      </a:pPr>
                      <a:r>
                        <a:rPr lang="en-US" sz="2000">
                          <a:solidFill>
                            <a:srgbClr val="D9D9D9"/>
                          </a:solidFill>
                          <a:latin typeface="Arial"/>
                          <a:ea typeface="Arial"/>
                          <a:cs typeface="Arial"/>
                          <a:sym typeface="Arial"/>
                        </a:rPr>
                        <a:t>Zoom in and look at your images at 100%-200% magnification. If they look clear, they will print well. </a:t>
                      </a:r>
                      <a:endParaRPr/>
                    </a:p>
                  </a:txBody>
                  <a:tcPr marL="182875" marR="91450" marT="137150" marB="45725">
                    <a:solidFill>
                      <a:srgbClr val="010101"/>
                    </a:solidFill>
                  </a:tcPr>
                </a:tc>
                <a:tc hMerge="1">
                  <a:txBody>
                    <a:bodyPr/>
                    <a:lstStyle/>
                    <a:p>
                      <a:endParaRPr lang="el-GR"/>
                    </a:p>
                  </a:txBody>
                  <a:tcPr/>
                </a:tc>
                <a:extLst>
                  <a:ext uri="{0D108BD9-81ED-4DB2-BD59-A6C34878D82A}">
                    <a16:rowId xmlns:a16="http://schemas.microsoft.com/office/drawing/2014/main" val="10009"/>
                  </a:ext>
                </a:extLst>
              </a:tr>
              <a:tr h="3187275">
                <a:tc gridSpan="2">
                  <a:txBody>
                    <a:bodyPr/>
                    <a:lstStyle/>
                    <a:p>
                      <a:pPr marL="0" marR="0" lvl="0" indent="0" algn="l" rtl="0">
                        <a:lnSpc>
                          <a:spcPct val="100000"/>
                        </a:lnSpc>
                        <a:spcBef>
                          <a:spcPts val="0"/>
                        </a:spcBef>
                        <a:spcAft>
                          <a:spcPts val="0"/>
                        </a:spcAft>
                        <a:buClr>
                          <a:schemeClr val="dk1"/>
                        </a:buClr>
                        <a:buSzPts val="2000"/>
                        <a:buFont typeface="Calibri"/>
                        <a:buNone/>
                      </a:pPr>
                      <a:endParaRPr sz="2000">
                        <a:solidFill>
                          <a:schemeClr val="lt1"/>
                        </a:solidFill>
                        <a:latin typeface="Arial"/>
                        <a:ea typeface="Arial"/>
                        <a:cs typeface="Arial"/>
                        <a:sym typeface="Arial"/>
                      </a:endParaRPr>
                    </a:p>
                  </a:txBody>
                  <a:tcPr marL="182875" marR="91450" marT="137150" marB="45725"/>
                </a:tc>
                <a:tc hMerge="1">
                  <a:txBody>
                    <a:bodyPr/>
                    <a:lstStyle/>
                    <a:p>
                      <a:endParaRPr lang="el-GR"/>
                    </a:p>
                  </a:txBody>
                  <a:tcPr/>
                </a:tc>
                <a:extLst>
                  <a:ext uri="{0D108BD9-81ED-4DB2-BD59-A6C34878D82A}">
                    <a16:rowId xmlns:a16="http://schemas.microsoft.com/office/drawing/2014/main" val="10010"/>
                  </a:ext>
                </a:extLst>
              </a:tr>
            </a:tbl>
          </a:graphicData>
        </a:graphic>
      </p:graphicFrame>
      <p:graphicFrame>
        <p:nvGraphicFramePr>
          <p:cNvPr id="120" name="Google Shape;120;p15"/>
          <p:cNvGraphicFramePr/>
          <p:nvPr/>
        </p:nvGraphicFramePr>
        <p:xfrm>
          <a:off x="44695229" y="-84749"/>
          <a:ext cx="9430175" cy="33075050"/>
        </p:xfrm>
        <a:graphic>
          <a:graphicData uri="http://schemas.openxmlformats.org/drawingml/2006/table">
            <a:tbl>
              <a:tblPr firstRow="1" bandRow="1">
                <a:noFill/>
                <a:tableStyleId>{75EA6E77-6067-4B1A-962E-09F6DE45F57D}</a:tableStyleId>
              </a:tblPr>
              <a:tblGrid>
                <a:gridCol w="3343825">
                  <a:extLst>
                    <a:ext uri="{9D8B030D-6E8A-4147-A177-3AD203B41FA5}">
                      <a16:colId xmlns:a16="http://schemas.microsoft.com/office/drawing/2014/main" val="20000"/>
                    </a:ext>
                  </a:extLst>
                </a:gridCol>
                <a:gridCol w="1381550">
                  <a:extLst>
                    <a:ext uri="{9D8B030D-6E8A-4147-A177-3AD203B41FA5}">
                      <a16:colId xmlns:a16="http://schemas.microsoft.com/office/drawing/2014/main" val="20001"/>
                    </a:ext>
                  </a:extLst>
                </a:gridCol>
                <a:gridCol w="4704800">
                  <a:extLst>
                    <a:ext uri="{9D8B030D-6E8A-4147-A177-3AD203B41FA5}">
                      <a16:colId xmlns:a16="http://schemas.microsoft.com/office/drawing/2014/main" val="20002"/>
                    </a:ext>
                  </a:extLst>
                </a:gridCol>
              </a:tblGrid>
              <a:tr h="1756425">
                <a:tc gridSpan="3">
                  <a:txBody>
                    <a:bodyPr/>
                    <a:lstStyle/>
                    <a:p>
                      <a:pPr marL="0" marR="0" lvl="0" indent="0" algn="ctr" rtl="0">
                        <a:lnSpc>
                          <a:spcPct val="100000"/>
                        </a:lnSpc>
                        <a:spcBef>
                          <a:spcPts val="0"/>
                        </a:spcBef>
                        <a:spcAft>
                          <a:spcPts val="0"/>
                        </a:spcAft>
                        <a:buClr>
                          <a:srgbClr val="1F3A4E"/>
                        </a:buClr>
                        <a:buSzPts val="4000"/>
                        <a:buFont typeface="Arial Black"/>
                        <a:buNone/>
                      </a:pPr>
                      <a:r>
                        <a:rPr lang="en-US" sz="4000" b="0">
                          <a:solidFill>
                            <a:srgbClr val="1F3A4E"/>
                          </a:solidFill>
                          <a:latin typeface="Arial Black"/>
                          <a:ea typeface="Arial Black"/>
                          <a:cs typeface="Arial Black"/>
                          <a:sym typeface="Arial Black"/>
                        </a:rPr>
                        <a:t>QUICK START GUIDE</a:t>
                      </a:r>
                      <a:br>
                        <a:rPr lang="en-US" sz="4000" b="0">
                          <a:solidFill>
                            <a:srgbClr val="1F3A4E"/>
                          </a:solidFill>
                          <a:latin typeface="Arial Black"/>
                          <a:ea typeface="Arial Black"/>
                          <a:cs typeface="Arial Black"/>
                          <a:sym typeface="Arial Black"/>
                        </a:rPr>
                      </a:br>
                      <a:r>
                        <a:rPr lang="en-US" sz="3200" b="1">
                          <a:solidFill>
                            <a:srgbClr val="FF0000"/>
                          </a:solidFill>
                          <a:latin typeface="Trebuchet MS"/>
                          <a:ea typeface="Trebuchet MS"/>
                          <a:cs typeface="Trebuchet MS"/>
                          <a:sym typeface="Trebuchet MS"/>
                        </a:rPr>
                        <a:t>(THIS SIDEBAR WILL NOT PRINT)</a:t>
                      </a:r>
                      <a:endParaRPr sz="4000" b="1">
                        <a:solidFill>
                          <a:schemeClr val="lt1"/>
                        </a:solidFill>
                        <a:latin typeface="Trebuchet MS"/>
                        <a:ea typeface="Trebuchet MS"/>
                        <a:cs typeface="Trebuchet MS"/>
                        <a:sym typeface="Trebuchet MS"/>
                      </a:endParaRPr>
                    </a:p>
                  </a:txBody>
                  <a:tcPr marL="182875" marR="91450" marT="137150" marB="45725">
                    <a:solidFill>
                      <a:srgbClr val="FFC000"/>
                    </a:solidFill>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0"/>
                  </a:ext>
                </a:extLst>
              </a:tr>
              <a:tr h="5563100">
                <a:tc gridSpan="3">
                  <a:txBody>
                    <a:bodyPr/>
                    <a:lstStyle/>
                    <a:p>
                      <a:pPr marL="0" marR="0" lvl="0" indent="0" algn="l" rtl="0">
                        <a:spcBef>
                          <a:spcPts val="0"/>
                        </a:spcBef>
                        <a:spcAft>
                          <a:spcPts val="0"/>
                        </a:spcAft>
                        <a:buNone/>
                      </a:pPr>
                      <a:r>
                        <a:rPr lang="en-US" sz="2800" b="1">
                          <a:solidFill>
                            <a:srgbClr val="FFC000"/>
                          </a:solidFill>
                          <a:latin typeface="Arial"/>
                          <a:ea typeface="Arial"/>
                          <a:cs typeface="Arial"/>
                          <a:sym typeface="Arial"/>
                        </a:rPr>
                        <a:t>How to change the template colors</a:t>
                      </a:r>
                      <a:endParaRPr/>
                    </a:p>
                    <a:p>
                      <a:pPr marL="0" marR="0" lvl="0" indent="0" algn="l" rtl="0">
                        <a:spcBef>
                          <a:spcPts val="0"/>
                        </a:spcBef>
                        <a:spcAft>
                          <a:spcPts val="0"/>
                        </a:spcAft>
                        <a:buNone/>
                      </a:pPr>
                      <a:r>
                        <a:rPr lang="en-US" sz="2400" b="0">
                          <a:solidFill>
                            <a:srgbClr val="D9D9D9"/>
                          </a:solidFill>
                          <a:latin typeface="Arial"/>
                          <a:ea typeface="Arial"/>
                          <a:cs typeface="Arial"/>
                          <a:sym typeface="Arial"/>
                        </a:rPr>
                        <a:t>You can change the overall template color theme by clicking on the COLORS dropdown menu under the DESIGN tab. You can see a tutorial here: </a:t>
                      </a:r>
                      <a:r>
                        <a:rPr lang="en-US" sz="2400" u="sng">
                          <a:solidFill>
                            <a:srgbClr val="FFC000"/>
                          </a:solidFill>
                          <a:hlinkClick r:id="rId3">
                            <a:extLst>
                              <a:ext uri="{A12FA001-AC4F-418D-AE19-62706E023703}">
                                <ahyp:hlinkClr xmlns:ahyp="http://schemas.microsoft.com/office/drawing/2018/hyperlinkcolor" xmlns="" val="tx"/>
                              </a:ext>
                            </a:extLst>
                          </a:hlinkClick>
                        </a:rPr>
                        <a:t>https://www.posterpresentations.com/how-to-change-the-research-poster-template-colors.html</a:t>
                      </a:r>
                      <a:endParaRPr sz="2400">
                        <a:solidFill>
                          <a:srgbClr val="FFC000"/>
                        </a:solidFill>
                      </a:endParaRPr>
                    </a:p>
                    <a:p>
                      <a:pPr marL="0" marR="0" lvl="0" indent="0" algn="l" rtl="0">
                        <a:spcBef>
                          <a:spcPts val="0"/>
                        </a:spcBef>
                        <a:spcAft>
                          <a:spcPts val="0"/>
                        </a:spcAft>
                        <a:buNone/>
                      </a:pPr>
                      <a:endParaRPr sz="2400" b="0">
                        <a:solidFill>
                          <a:srgbClr val="D9D9D9"/>
                        </a:solidFill>
                        <a:latin typeface="Arial"/>
                        <a:ea typeface="Arial"/>
                        <a:cs typeface="Arial"/>
                        <a:sym typeface="Arial"/>
                      </a:endParaRPr>
                    </a:p>
                    <a:p>
                      <a:pPr marL="0" marR="0" lvl="0" indent="0" algn="l" rtl="0">
                        <a:spcBef>
                          <a:spcPts val="0"/>
                        </a:spcBef>
                        <a:spcAft>
                          <a:spcPts val="0"/>
                        </a:spcAft>
                        <a:buNone/>
                      </a:pPr>
                      <a:r>
                        <a:rPr lang="en-US" sz="2400" b="0">
                          <a:solidFill>
                            <a:srgbClr val="D9D9D9"/>
                          </a:solidFill>
                          <a:latin typeface="Arial"/>
                          <a:ea typeface="Arial"/>
                          <a:cs typeface="Arial"/>
                          <a:sym typeface="Arial"/>
                        </a:rPr>
                        <a:t>You can also manually change the color of individual elements by going to VIEW &gt; SLIDE MASTER. On the left side of your screen select the background master where you can change the template background, column sizes, etc. </a:t>
                      </a:r>
                      <a:endParaRPr/>
                    </a:p>
                    <a:p>
                      <a:pPr marL="0" marR="0" lvl="0" indent="0" algn="l" rtl="0">
                        <a:spcBef>
                          <a:spcPts val="0"/>
                        </a:spcBef>
                        <a:spcAft>
                          <a:spcPts val="0"/>
                        </a:spcAft>
                        <a:buNone/>
                      </a:pPr>
                      <a:endParaRPr sz="2400" b="0">
                        <a:solidFill>
                          <a:srgbClr val="D9D9D9"/>
                        </a:solidFill>
                        <a:latin typeface="Arial"/>
                        <a:ea typeface="Arial"/>
                        <a:cs typeface="Arial"/>
                        <a:sym typeface="Arial"/>
                      </a:endParaRPr>
                    </a:p>
                    <a:p>
                      <a:pPr marL="0" marR="0" lvl="0" indent="0" algn="l" rtl="0">
                        <a:spcBef>
                          <a:spcPts val="0"/>
                        </a:spcBef>
                        <a:spcAft>
                          <a:spcPts val="0"/>
                        </a:spcAft>
                        <a:buNone/>
                      </a:pPr>
                      <a:r>
                        <a:rPr lang="en-US" sz="2400" b="0">
                          <a:solidFill>
                            <a:srgbClr val="D9D9D9"/>
                          </a:solidFill>
                          <a:latin typeface="Arial"/>
                          <a:ea typeface="Arial"/>
                          <a:cs typeface="Arial"/>
                          <a:sym typeface="Arial"/>
                        </a:rPr>
                        <a:t>After you finish working on the SLIDE MASTER, it is important that you go to VIEW &gt; NORMAL to continue working on your poster. </a:t>
                      </a:r>
                      <a:endParaRPr/>
                    </a:p>
                  </a:txBody>
                  <a:tcPr marL="182875" marR="91450" marT="137150" marB="45725">
                    <a:solidFill>
                      <a:schemeClr val="dk1"/>
                    </a:solidFill>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1"/>
                  </a:ext>
                </a:extLst>
              </a:tr>
              <a:tr h="3667725">
                <a:tc gridSpan="3">
                  <a:txBody>
                    <a:bodyPr/>
                    <a:lstStyle/>
                    <a:p>
                      <a:pPr marL="0" marR="0" lvl="0" indent="0" algn="l" rtl="0">
                        <a:spcBef>
                          <a:spcPts val="0"/>
                        </a:spcBef>
                        <a:spcAft>
                          <a:spcPts val="0"/>
                        </a:spcAft>
                        <a:buNone/>
                      </a:pPr>
                      <a:r>
                        <a:rPr lang="en-US" sz="2800" b="1">
                          <a:solidFill>
                            <a:srgbClr val="FFC000"/>
                          </a:solidFill>
                          <a:latin typeface="Arial"/>
                          <a:ea typeface="Arial"/>
                          <a:cs typeface="Arial"/>
                          <a:sym typeface="Arial"/>
                        </a:rPr>
                        <a:t>How to change the column layout configuration</a:t>
                      </a:r>
                      <a:endParaRPr/>
                    </a:p>
                    <a:p>
                      <a:pPr marL="0" marR="0" lvl="0" indent="0" algn="l" rtl="0">
                        <a:spcBef>
                          <a:spcPts val="0"/>
                        </a:spcBef>
                        <a:spcAft>
                          <a:spcPts val="0"/>
                        </a:spcAft>
                        <a:buNone/>
                      </a:pPr>
                      <a:r>
                        <a:rPr lang="en-US" sz="2400">
                          <a:solidFill>
                            <a:srgbClr val="D9D9D9"/>
                          </a:solidFill>
                          <a:latin typeface="Arial"/>
                          <a:ea typeface="Arial"/>
                          <a:cs typeface="Arial"/>
                          <a:sym typeface="Arial"/>
                        </a:rPr>
                        <a:t>You can manually change the configuration on the columns by going to VIEW &gt; SLIDE MASTER. You can delete columns, resize them or modify them as needed for your layout. </a:t>
                      </a:r>
                      <a:endParaRPr/>
                    </a:p>
                    <a:p>
                      <a:pPr marL="0" marR="0" lvl="0" indent="0" algn="l" rtl="0">
                        <a:lnSpc>
                          <a:spcPct val="100000"/>
                        </a:lnSpc>
                        <a:spcBef>
                          <a:spcPts val="0"/>
                        </a:spcBef>
                        <a:spcAft>
                          <a:spcPts val="0"/>
                        </a:spcAft>
                        <a:buClr>
                          <a:srgbClr val="D9D9D9"/>
                        </a:buClr>
                        <a:buSzPts val="2400"/>
                        <a:buFont typeface="Arial"/>
                        <a:buNone/>
                      </a:pPr>
                      <a:r>
                        <a:rPr lang="en-US" sz="2400">
                          <a:solidFill>
                            <a:srgbClr val="D9D9D9"/>
                          </a:solidFill>
                          <a:latin typeface="Arial"/>
                          <a:ea typeface="Arial"/>
                          <a:cs typeface="Arial"/>
                          <a:sym typeface="Arial"/>
                        </a:rPr>
                        <a:t>You can see a tutorial here: </a:t>
                      </a:r>
                      <a:r>
                        <a:rPr lang="en-US" sz="2400" u="sng">
                          <a:solidFill>
                            <a:srgbClr val="FFC000"/>
                          </a:solidFill>
                          <a:latin typeface="Arial"/>
                          <a:ea typeface="Arial"/>
                          <a:cs typeface="Arial"/>
                          <a:sym typeface="Arial"/>
                        </a:rPr>
                        <a:t>https://www.posterpresentations.com/how-to-change-the-column-configuration.html</a:t>
                      </a:r>
                      <a:endParaRPr sz="8600" u="sng">
                        <a:solidFill>
                          <a:srgbClr val="FFC000"/>
                        </a:solidFill>
                      </a:endParaRPr>
                    </a:p>
                  </a:txBody>
                  <a:tcPr marL="182875" marR="91450" marT="137150" marB="45725">
                    <a:solidFill>
                      <a:schemeClr val="dk1"/>
                    </a:solidFill>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2"/>
                  </a:ext>
                </a:extLst>
              </a:tr>
              <a:tr h="5177075">
                <a:tc gridSpan="2">
                  <a:txBody>
                    <a:bodyPr/>
                    <a:lstStyle/>
                    <a:p>
                      <a:pPr marL="0" marR="0" lvl="0" indent="0" algn="l" rtl="0">
                        <a:lnSpc>
                          <a:spcPct val="100000"/>
                        </a:lnSpc>
                        <a:spcBef>
                          <a:spcPts val="0"/>
                        </a:spcBef>
                        <a:spcAft>
                          <a:spcPts val="0"/>
                        </a:spcAft>
                        <a:buClr>
                          <a:schemeClr val="dk1"/>
                        </a:buClr>
                        <a:buSzPts val="2400"/>
                        <a:buFont typeface="Calibri"/>
                        <a:buNone/>
                      </a:pPr>
                      <a:endParaRPr sz="2400">
                        <a:solidFill>
                          <a:srgbClr val="D9D9D9"/>
                        </a:solidFill>
                        <a:latin typeface="Arial"/>
                        <a:ea typeface="Arial"/>
                        <a:cs typeface="Arial"/>
                        <a:sym typeface="Arial"/>
                      </a:endParaRPr>
                    </a:p>
                  </a:txBody>
                  <a:tcPr marL="182875" marR="91450" marT="137150" marB="45725"/>
                </a:tc>
                <a:tc hMerge="1">
                  <a:txBody>
                    <a:bodyPr/>
                    <a:lstStyle/>
                    <a:p>
                      <a:endParaRPr lang="el-GR"/>
                    </a:p>
                  </a:txBody>
                  <a:tcPr/>
                </a:tc>
                <a:tc rowSpan="2">
                  <a:txBody>
                    <a:bodyPr/>
                    <a:lstStyle/>
                    <a:p>
                      <a:pPr marL="0" marR="0" lvl="0" indent="0" algn="l" rtl="0">
                        <a:lnSpc>
                          <a:spcPct val="100000"/>
                        </a:lnSpc>
                        <a:spcBef>
                          <a:spcPts val="0"/>
                        </a:spcBef>
                        <a:spcAft>
                          <a:spcPts val="0"/>
                        </a:spcAft>
                        <a:buClr>
                          <a:srgbClr val="FFC000"/>
                        </a:buClr>
                        <a:buSzPts val="2800"/>
                        <a:buFont typeface="Arial"/>
                        <a:buNone/>
                      </a:pPr>
                      <a:r>
                        <a:rPr lang="en-US" sz="2800" b="1">
                          <a:solidFill>
                            <a:srgbClr val="FFC000"/>
                          </a:solidFill>
                          <a:latin typeface="Arial"/>
                          <a:ea typeface="Arial"/>
                          <a:cs typeface="Arial"/>
                          <a:sym typeface="Arial"/>
                        </a:rPr>
                        <a:t>How to hide the QUICK START GUIDE bars from the sides of the template</a:t>
                      </a:r>
                      <a:endParaRPr/>
                    </a:p>
                    <a:p>
                      <a:pPr marL="0" marR="0" lvl="0" indent="0" algn="l" rtl="0">
                        <a:lnSpc>
                          <a:spcPct val="100000"/>
                        </a:lnSpc>
                        <a:spcBef>
                          <a:spcPts val="0"/>
                        </a:spcBef>
                        <a:spcAft>
                          <a:spcPts val="0"/>
                        </a:spcAft>
                        <a:buClr>
                          <a:srgbClr val="D9D9D9"/>
                        </a:buClr>
                        <a:buSzPts val="2400"/>
                        <a:buFont typeface="Arial"/>
                        <a:buNone/>
                      </a:pPr>
                      <a:r>
                        <a:rPr lang="en-US" sz="2400">
                          <a:solidFill>
                            <a:srgbClr val="D9D9D9"/>
                          </a:solidFill>
                          <a:latin typeface="Arial"/>
                          <a:ea typeface="Arial"/>
                          <a:cs typeface="Arial"/>
                          <a:sym typeface="Arial"/>
                        </a:rPr>
                        <a:t>The Quick Start Guides </a:t>
                      </a:r>
                      <a:r>
                        <a:rPr lang="en-US" sz="2400" u="sng">
                          <a:solidFill>
                            <a:srgbClr val="D9D9D9"/>
                          </a:solidFill>
                          <a:latin typeface="Arial"/>
                          <a:ea typeface="Arial"/>
                          <a:cs typeface="Arial"/>
                          <a:sym typeface="Arial"/>
                        </a:rPr>
                        <a:t>are outside the template’s printable area</a:t>
                      </a:r>
                      <a:r>
                        <a:rPr lang="en-US" sz="2400">
                          <a:solidFill>
                            <a:srgbClr val="D9D9D9"/>
                          </a:solidFill>
                          <a:latin typeface="Arial"/>
                          <a:ea typeface="Arial"/>
                          <a:cs typeface="Arial"/>
                          <a:sym typeface="Arial"/>
                        </a:rPr>
                        <a:t> and they will not be on the printed poster. </a:t>
                      </a:r>
                      <a:endParaRPr/>
                    </a:p>
                    <a:p>
                      <a:pPr marL="0" marR="0" lvl="0" indent="0" algn="l" rtl="0">
                        <a:lnSpc>
                          <a:spcPct val="100000"/>
                        </a:lnSpc>
                        <a:spcBef>
                          <a:spcPts val="0"/>
                        </a:spcBef>
                        <a:spcAft>
                          <a:spcPts val="0"/>
                        </a:spcAft>
                        <a:buClr>
                          <a:schemeClr val="dk1"/>
                        </a:buClr>
                        <a:buSzPts val="2400"/>
                        <a:buFont typeface="Calibri"/>
                        <a:buNone/>
                      </a:pPr>
                      <a:endParaRPr sz="2400">
                        <a:solidFill>
                          <a:srgbClr val="D9D9D9"/>
                        </a:solidFill>
                        <a:latin typeface="Arial"/>
                        <a:ea typeface="Arial"/>
                        <a:cs typeface="Arial"/>
                        <a:sym typeface="Arial"/>
                      </a:endParaRPr>
                    </a:p>
                    <a:p>
                      <a:pPr marL="0" marR="0" lvl="0" indent="0" algn="l" rtl="0">
                        <a:lnSpc>
                          <a:spcPct val="100000"/>
                        </a:lnSpc>
                        <a:spcBef>
                          <a:spcPts val="0"/>
                        </a:spcBef>
                        <a:spcAft>
                          <a:spcPts val="0"/>
                        </a:spcAft>
                        <a:buClr>
                          <a:srgbClr val="D9D9D9"/>
                        </a:buClr>
                        <a:buSzPts val="2400"/>
                        <a:buFont typeface="Arial"/>
                        <a:buNone/>
                      </a:pPr>
                      <a:r>
                        <a:rPr lang="en-US" sz="2400">
                          <a:solidFill>
                            <a:srgbClr val="D9D9D9"/>
                          </a:solidFill>
                          <a:latin typeface="Arial"/>
                          <a:ea typeface="Arial"/>
                          <a:cs typeface="Arial"/>
                          <a:sym typeface="Arial"/>
                        </a:rPr>
                        <a:t>If you create a PDF file from your template, the guides will not be included.</a:t>
                      </a:r>
                      <a:endParaRPr/>
                    </a:p>
                    <a:p>
                      <a:pPr marL="0" marR="0" lvl="0" indent="0" algn="l" rtl="0">
                        <a:lnSpc>
                          <a:spcPct val="100000"/>
                        </a:lnSpc>
                        <a:spcBef>
                          <a:spcPts val="0"/>
                        </a:spcBef>
                        <a:spcAft>
                          <a:spcPts val="0"/>
                        </a:spcAft>
                        <a:buClr>
                          <a:schemeClr val="dk1"/>
                        </a:buClr>
                        <a:buSzPts val="2400"/>
                        <a:buFont typeface="Calibri"/>
                        <a:buNone/>
                      </a:pPr>
                      <a:endParaRPr sz="2400">
                        <a:solidFill>
                          <a:srgbClr val="D9D9D9"/>
                        </a:solidFill>
                        <a:latin typeface="Arial"/>
                        <a:ea typeface="Arial"/>
                        <a:cs typeface="Arial"/>
                        <a:sym typeface="Arial"/>
                      </a:endParaRPr>
                    </a:p>
                    <a:p>
                      <a:pPr marL="0" marR="0" lvl="0" indent="0" algn="l" rtl="0">
                        <a:lnSpc>
                          <a:spcPct val="100000"/>
                        </a:lnSpc>
                        <a:spcBef>
                          <a:spcPts val="0"/>
                        </a:spcBef>
                        <a:spcAft>
                          <a:spcPts val="0"/>
                        </a:spcAft>
                        <a:buClr>
                          <a:srgbClr val="D9D9D9"/>
                        </a:buClr>
                        <a:buSzPts val="2400"/>
                        <a:buFont typeface="Arial"/>
                        <a:buNone/>
                      </a:pPr>
                      <a:r>
                        <a:rPr lang="en-US" sz="2400">
                          <a:solidFill>
                            <a:srgbClr val="D9D9D9"/>
                          </a:solidFill>
                          <a:latin typeface="Arial"/>
                          <a:ea typeface="Arial"/>
                          <a:cs typeface="Arial"/>
                          <a:sym typeface="Arial"/>
                        </a:rPr>
                        <a:t>To hide the guides click on the </a:t>
                      </a:r>
                      <a:r>
                        <a:rPr lang="en-US" sz="2400" b="1">
                          <a:solidFill>
                            <a:srgbClr val="D9D9D9"/>
                          </a:solidFill>
                          <a:latin typeface="Arial"/>
                          <a:ea typeface="Arial"/>
                          <a:cs typeface="Arial"/>
                          <a:sym typeface="Arial"/>
                        </a:rPr>
                        <a:t>Home</a:t>
                      </a:r>
                      <a:r>
                        <a:rPr lang="en-US" sz="2400">
                          <a:solidFill>
                            <a:srgbClr val="D9D9D9"/>
                          </a:solidFill>
                          <a:latin typeface="Arial"/>
                          <a:ea typeface="Arial"/>
                          <a:cs typeface="Arial"/>
                          <a:sym typeface="Arial"/>
                        </a:rPr>
                        <a:t> tab (top of the screen) and then click on the </a:t>
                      </a:r>
                      <a:r>
                        <a:rPr lang="en-US" sz="2400" b="1">
                          <a:solidFill>
                            <a:srgbClr val="D9D9D9"/>
                          </a:solidFill>
                          <a:latin typeface="Arial"/>
                          <a:ea typeface="Arial"/>
                          <a:cs typeface="Arial"/>
                          <a:sym typeface="Arial"/>
                        </a:rPr>
                        <a:t>Layout</a:t>
                      </a:r>
                      <a:r>
                        <a:rPr lang="en-US" sz="2400">
                          <a:solidFill>
                            <a:srgbClr val="D9D9D9"/>
                          </a:solidFill>
                          <a:latin typeface="Arial"/>
                          <a:ea typeface="Arial"/>
                          <a:cs typeface="Arial"/>
                          <a:sym typeface="Arial"/>
                        </a:rPr>
                        <a:t> button below to see the available layouts. Choose the </a:t>
                      </a:r>
                      <a:r>
                        <a:rPr lang="en-US" sz="2400" b="1">
                          <a:solidFill>
                            <a:srgbClr val="D9D9D9"/>
                          </a:solidFill>
                          <a:latin typeface="Arial"/>
                          <a:ea typeface="Arial"/>
                          <a:cs typeface="Arial"/>
                          <a:sym typeface="Arial"/>
                        </a:rPr>
                        <a:t>Without Guides </a:t>
                      </a:r>
                      <a:r>
                        <a:rPr lang="en-US" sz="2400" b="0">
                          <a:solidFill>
                            <a:srgbClr val="D9D9D9"/>
                          </a:solidFill>
                          <a:latin typeface="Arial"/>
                          <a:ea typeface="Arial"/>
                          <a:cs typeface="Arial"/>
                          <a:sym typeface="Arial"/>
                        </a:rPr>
                        <a:t>layout</a:t>
                      </a:r>
                      <a:r>
                        <a:rPr lang="en-US" sz="2400">
                          <a:solidFill>
                            <a:srgbClr val="D9D9D9"/>
                          </a:solidFill>
                          <a:latin typeface="Arial"/>
                          <a:ea typeface="Arial"/>
                          <a:cs typeface="Arial"/>
                          <a:sym typeface="Arial"/>
                        </a:rPr>
                        <a:t>.</a:t>
                      </a:r>
                      <a:endParaRPr sz="2400">
                        <a:solidFill>
                          <a:srgbClr val="D9D9D9"/>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alibri"/>
                        <a:buNone/>
                      </a:pPr>
                      <a:endParaRPr sz="2400">
                        <a:solidFill>
                          <a:srgbClr val="D9D9D9"/>
                        </a:solidFill>
                        <a:latin typeface="Arial"/>
                        <a:ea typeface="Arial"/>
                        <a:cs typeface="Arial"/>
                        <a:sym typeface="Arial"/>
                      </a:endParaRPr>
                    </a:p>
                  </a:txBody>
                  <a:tcPr marL="182875" marR="91450" marT="137150" marB="45725">
                    <a:solidFill>
                      <a:srgbClr val="010101"/>
                    </a:solidFill>
                  </a:tcPr>
                </a:tc>
                <a:extLst>
                  <a:ext uri="{0D108BD9-81ED-4DB2-BD59-A6C34878D82A}">
                    <a16:rowId xmlns:a16="http://schemas.microsoft.com/office/drawing/2014/main" val="10003"/>
                  </a:ext>
                </a:extLst>
              </a:tr>
              <a:tr h="2888325">
                <a:tc gridSpan="2">
                  <a:txBody>
                    <a:bodyPr/>
                    <a:lstStyle/>
                    <a:p>
                      <a:pPr marL="0" marR="0" lvl="0" indent="0" algn="l" rtl="0">
                        <a:lnSpc>
                          <a:spcPct val="100000"/>
                        </a:lnSpc>
                        <a:spcBef>
                          <a:spcPts val="0"/>
                        </a:spcBef>
                        <a:spcAft>
                          <a:spcPts val="0"/>
                        </a:spcAft>
                        <a:buClr>
                          <a:schemeClr val="dk1"/>
                        </a:buClr>
                        <a:buSzPts val="2400"/>
                        <a:buFont typeface="Calibri"/>
                        <a:buNone/>
                      </a:pPr>
                      <a:endParaRPr sz="2400">
                        <a:solidFill>
                          <a:srgbClr val="D9D9D9"/>
                        </a:solidFill>
                        <a:latin typeface="Arial"/>
                        <a:ea typeface="Arial"/>
                        <a:cs typeface="Arial"/>
                        <a:sym typeface="Arial"/>
                      </a:endParaRPr>
                    </a:p>
                  </a:txBody>
                  <a:tcPr marL="182875" marR="91450" marT="137150" marB="45725">
                    <a:solidFill>
                      <a:srgbClr val="010101"/>
                    </a:solidFill>
                  </a:tcPr>
                </a:tc>
                <a:tc hMerge="1">
                  <a:txBody>
                    <a:bodyPr/>
                    <a:lstStyle/>
                    <a:p>
                      <a:endParaRPr lang="el-GR"/>
                    </a:p>
                  </a:txBody>
                  <a:tcPr/>
                </a:tc>
                <a:tc vMerge="1">
                  <a:txBody>
                    <a:bodyPr/>
                    <a:lstStyle/>
                    <a:p>
                      <a:endParaRPr lang="el-GR"/>
                    </a:p>
                  </a:txBody>
                  <a:tcPr/>
                </a:tc>
                <a:extLst>
                  <a:ext uri="{0D108BD9-81ED-4DB2-BD59-A6C34878D82A}">
                    <a16:rowId xmlns:a16="http://schemas.microsoft.com/office/drawing/2014/main" val="10004"/>
                  </a:ext>
                </a:extLst>
              </a:tr>
              <a:tr h="3781425">
                <a:tc gridSpan="2">
                  <a:txBody>
                    <a:bodyPr/>
                    <a:lstStyle/>
                    <a:p>
                      <a:pPr marL="0" marR="0" lvl="0" indent="0" algn="l" rtl="0">
                        <a:spcBef>
                          <a:spcPts val="0"/>
                        </a:spcBef>
                        <a:spcAft>
                          <a:spcPts val="0"/>
                        </a:spcAft>
                        <a:buNone/>
                      </a:pPr>
                      <a:r>
                        <a:rPr lang="en-US" sz="2800" b="1">
                          <a:solidFill>
                            <a:srgbClr val="FFC000"/>
                          </a:solidFill>
                          <a:latin typeface="Arial"/>
                          <a:ea typeface="Arial"/>
                          <a:cs typeface="Arial"/>
                          <a:sym typeface="Arial"/>
                        </a:rPr>
                        <a:t>How to preview your poster prior to printing</a:t>
                      </a:r>
                      <a:endParaRPr sz="2800" b="1">
                        <a:solidFill>
                          <a:srgbClr val="FFC000"/>
                        </a:solidFill>
                        <a:latin typeface="Arial"/>
                        <a:ea typeface="Arial"/>
                        <a:cs typeface="Arial"/>
                        <a:sym typeface="Arial"/>
                      </a:endParaRPr>
                    </a:p>
                    <a:p>
                      <a:pPr marL="0" marR="0" lvl="0" indent="0" algn="l" rtl="0">
                        <a:spcBef>
                          <a:spcPts val="0"/>
                        </a:spcBef>
                        <a:spcAft>
                          <a:spcPts val="0"/>
                        </a:spcAft>
                        <a:buNone/>
                      </a:pPr>
                      <a:r>
                        <a:rPr lang="en-US" sz="2400">
                          <a:solidFill>
                            <a:srgbClr val="D9D9D9"/>
                          </a:solidFill>
                          <a:latin typeface="Arial"/>
                          <a:ea typeface="Arial"/>
                          <a:cs typeface="Arial"/>
                          <a:sym typeface="Arial"/>
                        </a:rPr>
                        <a:t>You can preview your poster at any time by pressing the </a:t>
                      </a:r>
                      <a:r>
                        <a:rPr lang="en-US" sz="2400">
                          <a:solidFill>
                            <a:srgbClr val="FFC000"/>
                          </a:solidFill>
                          <a:latin typeface="Arial"/>
                          <a:ea typeface="Arial"/>
                          <a:cs typeface="Arial"/>
                          <a:sym typeface="Arial"/>
                        </a:rPr>
                        <a:t>F5 key</a:t>
                      </a:r>
                      <a:r>
                        <a:rPr lang="en-US" sz="2400">
                          <a:solidFill>
                            <a:srgbClr val="D9D9D9"/>
                          </a:solidFill>
                          <a:latin typeface="Arial"/>
                          <a:ea typeface="Arial"/>
                          <a:cs typeface="Arial"/>
                          <a:sym typeface="Arial"/>
                        </a:rPr>
                        <a:t> on your keyboard. You will see on the screen what's on your poster and how it should look when printed. Press the </a:t>
                      </a:r>
                      <a:r>
                        <a:rPr lang="en-US" sz="2400">
                          <a:solidFill>
                            <a:srgbClr val="FFC000"/>
                          </a:solidFill>
                          <a:latin typeface="Arial"/>
                          <a:ea typeface="Arial"/>
                          <a:cs typeface="Arial"/>
                          <a:sym typeface="Arial"/>
                        </a:rPr>
                        <a:t>ESC key </a:t>
                      </a:r>
                      <a:r>
                        <a:rPr lang="en-US" sz="2400">
                          <a:solidFill>
                            <a:srgbClr val="D9D9D9"/>
                          </a:solidFill>
                          <a:latin typeface="Arial"/>
                          <a:ea typeface="Arial"/>
                          <a:cs typeface="Arial"/>
                          <a:sym typeface="Arial"/>
                        </a:rPr>
                        <a:t>to exit Preview.</a:t>
                      </a:r>
                      <a:endParaRPr/>
                    </a:p>
                  </a:txBody>
                  <a:tcPr marL="182875" marR="91450" marT="137150" marB="45725">
                    <a:solidFill>
                      <a:srgbClr val="010101"/>
                    </a:solidFill>
                  </a:tcPr>
                </a:tc>
                <a:tc hMerge="1">
                  <a:txBody>
                    <a:bodyPr/>
                    <a:lstStyle/>
                    <a:p>
                      <a:endParaRPr lang="el-GR"/>
                    </a:p>
                  </a:txBody>
                  <a:tcPr/>
                </a:tc>
                <a:tc>
                  <a:txBody>
                    <a:bodyPr/>
                    <a:lstStyle/>
                    <a:p>
                      <a:pPr marL="0" marR="0" lvl="0" indent="0" algn="ctr" rtl="0">
                        <a:spcBef>
                          <a:spcPts val="0"/>
                        </a:spcBef>
                        <a:spcAft>
                          <a:spcPts val="0"/>
                        </a:spcAft>
                        <a:buNone/>
                      </a:pPr>
                      <a:r>
                        <a:rPr lang="en-US" sz="11500" b="1">
                          <a:solidFill>
                            <a:srgbClr val="D9D9D9"/>
                          </a:solidFill>
                          <a:latin typeface="Arial"/>
                          <a:ea typeface="Arial"/>
                          <a:cs typeface="Arial"/>
                          <a:sym typeface="Arial"/>
                        </a:rPr>
                        <a:t>F5</a:t>
                      </a:r>
                      <a:r>
                        <a:rPr lang="en-US" sz="2400">
                          <a:solidFill>
                            <a:srgbClr val="D9D9D9"/>
                          </a:solidFill>
                          <a:latin typeface="Arial"/>
                          <a:ea typeface="Arial"/>
                          <a:cs typeface="Arial"/>
                          <a:sym typeface="Arial"/>
                        </a:rPr>
                        <a:t> </a:t>
                      </a:r>
                      <a:endParaRPr sz="8600"/>
                    </a:p>
                  </a:txBody>
                  <a:tcPr marL="182875" marR="91450" marT="137150" marB="45725" anchor="ctr">
                    <a:solidFill>
                      <a:srgbClr val="0C0C0C"/>
                    </a:solidFill>
                  </a:tcPr>
                </a:tc>
                <a:extLst>
                  <a:ext uri="{0D108BD9-81ED-4DB2-BD59-A6C34878D82A}">
                    <a16:rowId xmlns:a16="http://schemas.microsoft.com/office/drawing/2014/main" val="10005"/>
                  </a:ext>
                </a:extLst>
              </a:tr>
              <a:tr h="5674000">
                <a:tc gridSpan="3">
                  <a:txBody>
                    <a:bodyPr/>
                    <a:lstStyle/>
                    <a:p>
                      <a:pPr marL="0" marR="0" lvl="0" indent="0" algn="l" rtl="0">
                        <a:lnSpc>
                          <a:spcPct val="100000"/>
                        </a:lnSpc>
                        <a:spcBef>
                          <a:spcPts val="0"/>
                        </a:spcBef>
                        <a:spcAft>
                          <a:spcPts val="0"/>
                        </a:spcAft>
                        <a:buClr>
                          <a:srgbClr val="FFC000"/>
                        </a:buClr>
                        <a:buSzPts val="2800"/>
                        <a:buFont typeface="Arial"/>
                        <a:buNone/>
                      </a:pPr>
                      <a:r>
                        <a:rPr lang="en-US" sz="2800" b="1">
                          <a:solidFill>
                            <a:srgbClr val="FFC000"/>
                          </a:solidFill>
                          <a:latin typeface="Arial"/>
                          <a:ea typeface="Arial"/>
                          <a:cs typeface="Arial"/>
                          <a:sym typeface="Arial"/>
                        </a:rPr>
                        <a:t>How to print your poster</a:t>
                      </a:r>
                      <a:endParaRPr/>
                    </a:p>
                    <a:p>
                      <a:pPr marL="0" marR="0" lvl="0" indent="0" algn="l" rtl="0">
                        <a:lnSpc>
                          <a:spcPct val="100000"/>
                        </a:lnSpc>
                        <a:spcBef>
                          <a:spcPts val="0"/>
                        </a:spcBef>
                        <a:spcAft>
                          <a:spcPts val="0"/>
                        </a:spcAft>
                        <a:buClr>
                          <a:srgbClr val="D9D9D9"/>
                        </a:buClr>
                        <a:buSzPts val="2400"/>
                        <a:buFont typeface="Arial"/>
                        <a:buNone/>
                      </a:pPr>
                      <a:r>
                        <a:rPr lang="en-US" sz="2400">
                          <a:solidFill>
                            <a:srgbClr val="D9D9D9"/>
                          </a:solidFill>
                          <a:latin typeface="Arial"/>
                          <a:ea typeface="Arial"/>
                          <a:cs typeface="Arial"/>
                          <a:sym typeface="Arial"/>
                        </a:rPr>
                        <a:t>When you are ready to have your poster printed go online to </a:t>
                      </a:r>
                      <a:r>
                        <a:rPr lang="en-US" sz="2400">
                          <a:solidFill>
                            <a:srgbClr val="FFC000"/>
                          </a:solidFill>
                          <a:latin typeface="Arial"/>
                          <a:ea typeface="Arial"/>
                          <a:cs typeface="Arial"/>
                          <a:sym typeface="Arial"/>
                        </a:rPr>
                        <a:t>PosterPresentations.com</a:t>
                      </a:r>
                      <a:r>
                        <a:rPr lang="en-US" sz="2400">
                          <a:solidFill>
                            <a:srgbClr val="D9D9D9"/>
                          </a:solidFill>
                          <a:latin typeface="Arial"/>
                          <a:ea typeface="Arial"/>
                          <a:cs typeface="Arial"/>
                          <a:sym typeface="Arial"/>
                        </a:rPr>
                        <a:t> and click on the "</a:t>
                      </a:r>
                      <a:r>
                        <a:rPr lang="en-US" sz="2400">
                          <a:solidFill>
                            <a:srgbClr val="FFC000"/>
                          </a:solidFill>
                          <a:latin typeface="Arial"/>
                          <a:ea typeface="Arial"/>
                          <a:cs typeface="Arial"/>
                          <a:sym typeface="Arial"/>
                        </a:rPr>
                        <a:t>Order Your Poster</a:t>
                      </a:r>
                      <a:r>
                        <a:rPr lang="en-US" sz="2400">
                          <a:solidFill>
                            <a:srgbClr val="D9D9D9"/>
                          </a:solidFill>
                          <a:latin typeface="Arial"/>
                          <a:ea typeface="Arial"/>
                          <a:cs typeface="Arial"/>
                          <a:sym typeface="Arial"/>
                        </a:rPr>
                        <a:t>" button. You can have your poster printed on professional papers, fabric for easy traveling and a variety of other materials. </a:t>
                      </a:r>
                      <a:endParaRPr/>
                    </a:p>
                    <a:p>
                      <a:pPr marL="0" marR="0" lvl="0" indent="0" algn="l" rtl="0">
                        <a:lnSpc>
                          <a:spcPct val="100000"/>
                        </a:lnSpc>
                        <a:spcBef>
                          <a:spcPts val="0"/>
                        </a:spcBef>
                        <a:spcAft>
                          <a:spcPts val="0"/>
                        </a:spcAft>
                        <a:buClr>
                          <a:srgbClr val="D9D9D9"/>
                        </a:buClr>
                        <a:buSzPts val="2400"/>
                        <a:buFont typeface="Arial"/>
                        <a:buNone/>
                      </a:pPr>
                      <a:r>
                        <a:rPr lang="en-US" sz="2400">
                          <a:solidFill>
                            <a:srgbClr val="D9D9D9"/>
                          </a:solidFill>
                          <a:latin typeface="Arial"/>
                          <a:ea typeface="Arial"/>
                          <a:cs typeface="Arial"/>
                          <a:sym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endParaRPr/>
                    </a:p>
                    <a:p>
                      <a:pPr marL="0" marR="0" lvl="0" indent="0" algn="l" rtl="0">
                        <a:lnSpc>
                          <a:spcPct val="100000"/>
                        </a:lnSpc>
                        <a:spcBef>
                          <a:spcPts val="0"/>
                        </a:spcBef>
                        <a:spcAft>
                          <a:spcPts val="0"/>
                        </a:spcAft>
                        <a:buClr>
                          <a:srgbClr val="D9D9D9"/>
                        </a:buClr>
                        <a:buSzPts val="2400"/>
                        <a:buFont typeface="Arial"/>
                        <a:buNone/>
                      </a:pPr>
                      <a:r>
                        <a:rPr lang="en-US" sz="2400">
                          <a:solidFill>
                            <a:srgbClr val="D9D9D9"/>
                          </a:solidFill>
                          <a:latin typeface="Arial"/>
                          <a:ea typeface="Arial"/>
                          <a:cs typeface="Arial"/>
                          <a:sym typeface="Arial"/>
                        </a:rPr>
                        <a:t/>
                      </a:r>
                      <a:br>
                        <a:rPr lang="en-US" sz="2400">
                          <a:solidFill>
                            <a:srgbClr val="D9D9D9"/>
                          </a:solidFill>
                          <a:latin typeface="Arial"/>
                          <a:ea typeface="Arial"/>
                          <a:cs typeface="Arial"/>
                          <a:sym typeface="Arial"/>
                        </a:rPr>
                      </a:br>
                      <a:r>
                        <a:rPr lang="en-US" sz="2400">
                          <a:solidFill>
                            <a:srgbClr val="D9D9D9"/>
                          </a:solidFill>
                          <a:latin typeface="Arial"/>
                          <a:ea typeface="Arial"/>
                          <a:cs typeface="Arial"/>
                          <a:sym typeface="Arial"/>
                        </a:rPr>
                        <a:t>Go to </a:t>
                      </a:r>
                      <a:r>
                        <a:rPr lang="en-US" sz="2400">
                          <a:solidFill>
                            <a:srgbClr val="FFC000"/>
                          </a:solidFill>
                          <a:latin typeface="Arial"/>
                          <a:ea typeface="Arial"/>
                          <a:cs typeface="Arial"/>
                          <a:sym typeface="Arial"/>
                        </a:rPr>
                        <a:t>PosterPresentations.com</a:t>
                      </a:r>
                      <a:r>
                        <a:rPr lang="en-US" sz="2400">
                          <a:solidFill>
                            <a:srgbClr val="D9D9D9"/>
                          </a:solidFill>
                          <a:latin typeface="Arial"/>
                          <a:ea typeface="Arial"/>
                          <a:cs typeface="Arial"/>
                          <a:sym typeface="Arial"/>
                        </a:rPr>
                        <a:t> for more information.</a:t>
                      </a:r>
                      <a:endParaRPr/>
                    </a:p>
                  </a:txBody>
                  <a:tcPr marL="182875" marR="91450" marT="137150" marB="45725">
                    <a:solidFill>
                      <a:srgbClr val="010101"/>
                    </a:solidFill>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6"/>
                  </a:ext>
                </a:extLst>
              </a:tr>
              <a:tr h="1354775">
                <a:tc gridSpan="3">
                  <a:txBody>
                    <a:bodyPr/>
                    <a:lstStyle/>
                    <a:p>
                      <a:pPr marL="0" marR="0" lvl="0" indent="0" algn="l" rtl="0">
                        <a:spcBef>
                          <a:spcPts val="0"/>
                        </a:spcBef>
                        <a:spcAft>
                          <a:spcPts val="0"/>
                        </a:spcAft>
                        <a:buNone/>
                      </a:pPr>
                      <a:endParaRPr sz="2400">
                        <a:solidFill>
                          <a:srgbClr val="1F3A4E"/>
                        </a:solidFill>
                      </a:endParaRPr>
                    </a:p>
                  </a:txBody>
                  <a:tcPr marL="182875" marR="91450" marT="137150" marB="45725"/>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7"/>
                  </a:ext>
                </a:extLst>
              </a:tr>
              <a:tr h="3212200">
                <a:tc>
                  <a:txBody>
                    <a:bodyPr/>
                    <a:lstStyle/>
                    <a:p>
                      <a:pPr marL="0" marR="0" lvl="0" indent="0" algn="l" rtl="0">
                        <a:lnSpc>
                          <a:spcPct val="130000"/>
                        </a:lnSpc>
                        <a:spcBef>
                          <a:spcPts val="0"/>
                        </a:spcBef>
                        <a:spcAft>
                          <a:spcPts val="0"/>
                        </a:spcAft>
                        <a:buNone/>
                      </a:pPr>
                      <a:r>
                        <a:rPr lang="en-US" sz="2000">
                          <a:solidFill>
                            <a:srgbClr val="D8D8D8"/>
                          </a:solidFill>
                          <a:latin typeface="Arial"/>
                          <a:ea typeface="Arial"/>
                          <a:cs typeface="Arial"/>
                          <a:sym typeface="Arial"/>
                        </a:rPr>
                        <a:t>© 2019 PosterPresentations.com</a:t>
                      </a:r>
                      <a:br>
                        <a:rPr lang="en-US" sz="2000">
                          <a:solidFill>
                            <a:srgbClr val="D8D8D8"/>
                          </a:solidFill>
                          <a:latin typeface="Arial"/>
                          <a:ea typeface="Arial"/>
                          <a:cs typeface="Arial"/>
                          <a:sym typeface="Arial"/>
                        </a:rPr>
                      </a:br>
                      <a:r>
                        <a:rPr lang="en-US" sz="2000">
                          <a:solidFill>
                            <a:srgbClr val="D8D8D8"/>
                          </a:solidFill>
                          <a:latin typeface="Arial"/>
                          <a:ea typeface="Arial"/>
                          <a:cs typeface="Arial"/>
                          <a:sym typeface="Arial"/>
                        </a:rPr>
                        <a:t>2117 Fourth Street , STE C        </a:t>
                      </a:r>
                      <a:endParaRPr/>
                    </a:p>
                    <a:p>
                      <a:pPr marL="0" marR="0" lvl="0" indent="0" algn="l" rtl="0">
                        <a:lnSpc>
                          <a:spcPct val="130000"/>
                        </a:lnSpc>
                        <a:spcBef>
                          <a:spcPts val="0"/>
                        </a:spcBef>
                        <a:spcAft>
                          <a:spcPts val="0"/>
                        </a:spcAft>
                        <a:buNone/>
                      </a:pPr>
                      <a:r>
                        <a:rPr lang="en-US" sz="2000">
                          <a:solidFill>
                            <a:srgbClr val="D8D8D8"/>
                          </a:solidFill>
                          <a:latin typeface="Arial"/>
                          <a:ea typeface="Arial"/>
                          <a:cs typeface="Arial"/>
                          <a:sym typeface="Arial"/>
                        </a:rPr>
                        <a:t>Berkeley CA 94710 USA</a:t>
                      </a:r>
                      <a:endParaRPr sz="2000">
                        <a:solidFill>
                          <a:srgbClr val="D8D8D8"/>
                        </a:solidFill>
                        <a:latin typeface="Arial"/>
                        <a:ea typeface="Arial"/>
                        <a:cs typeface="Arial"/>
                        <a:sym typeface="Arial"/>
                      </a:endParaRPr>
                    </a:p>
                  </a:txBody>
                  <a:tcPr marL="182875" marR="91450" marT="137150" marB="45725">
                    <a:solidFill>
                      <a:srgbClr val="010101"/>
                    </a:solidFill>
                  </a:tcPr>
                </a:tc>
                <a:tc gridSpan="2">
                  <a:txBody>
                    <a:bodyPr/>
                    <a:lstStyle/>
                    <a:p>
                      <a:pPr marL="0" marR="0" lvl="0" indent="0" algn="l" rtl="0">
                        <a:lnSpc>
                          <a:spcPct val="100000"/>
                        </a:lnSpc>
                        <a:spcBef>
                          <a:spcPts val="0"/>
                        </a:spcBef>
                        <a:spcAft>
                          <a:spcPts val="0"/>
                        </a:spcAft>
                        <a:buClr>
                          <a:srgbClr val="D0D0D0"/>
                        </a:buClr>
                        <a:buSzPts val="2400"/>
                        <a:buFont typeface="Arial"/>
                        <a:buNone/>
                      </a:pPr>
                      <a:r>
                        <a:rPr lang="en-US" sz="2400" b="1">
                          <a:solidFill>
                            <a:srgbClr val="D0D0D0"/>
                          </a:solidFill>
                          <a:latin typeface="Arial"/>
                          <a:ea typeface="Arial"/>
                          <a:cs typeface="Arial"/>
                          <a:sym typeface="Arial"/>
                        </a:rPr>
                        <a:t>For complete tutorials visit:</a:t>
                      </a:r>
                      <a:endParaRPr/>
                    </a:p>
                    <a:p>
                      <a:pPr marL="0" marR="0" lvl="0" indent="0" algn="l" rtl="0">
                        <a:lnSpc>
                          <a:spcPct val="100000"/>
                        </a:lnSpc>
                        <a:spcBef>
                          <a:spcPts val="0"/>
                        </a:spcBef>
                        <a:spcAft>
                          <a:spcPts val="0"/>
                        </a:spcAft>
                        <a:buClr>
                          <a:srgbClr val="FFC000"/>
                        </a:buClr>
                        <a:buSzPts val="1800"/>
                        <a:buFont typeface="Arial"/>
                        <a:buNone/>
                      </a:pPr>
                      <a:r>
                        <a:rPr lang="en-US" sz="1800" b="1">
                          <a:solidFill>
                            <a:srgbClr val="FFC000"/>
                          </a:solidFill>
                          <a:latin typeface="Arial"/>
                          <a:ea typeface="Arial"/>
                          <a:cs typeface="Arial"/>
                          <a:sym typeface="Arial"/>
                        </a:rPr>
                        <a:t>https://www.posterpresentations.com/helpdesk.html</a:t>
                      </a:r>
                      <a:endParaRPr sz="1800">
                        <a:solidFill>
                          <a:srgbClr val="D8D8D8"/>
                        </a:solidFill>
                        <a:latin typeface="Arial"/>
                        <a:ea typeface="Arial"/>
                        <a:cs typeface="Arial"/>
                        <a:sym typeface="Arial"/>
                      </a:endParaRPr>
                    </a:p>
                  </a:txBody>
                  <a:tcPr marL="182875" marR="91450" marT="137150" marB="45725">
                    <a:solidFill>
                      <a:srgbClr val="010101"/>
                    </a:solidFill>
                  </a:tcPr>
                </a:tc>
                <a:tc hMerge="1">
                  <a:txBody>
                    <a:bodyPr/>
                    <a:lstStyle/>
                    <a:p>
                      <a:endParaRPr lang="el-GR"/>
                    </a:p>
                  </a:txBody>
                  <a:tcPr/>
                </a:tc>
                <a:extLst>
                  <a:ext uri="{0D108BD9-81ED-4DB2-BD59-A6C34878D82A}">
                    <a16:rowId xmlns:a16="http://schemas.microsoft.com/office/drawing/2014/main" val="10008"/>
                  </a:ext>
                </a:extLst>
              </a:tr>
            </a:tbl>
          </a:graphicData>
        </a:graphic>
      </p:graphicFrame>
    </p:spTree>
  </p:cSld>
  <p:clrMap bg1="lt1" tx1="dk1" bg2="dk2" tx2="lt2" accent1="accent1" accent2="accent2" accent3="accent3" accent4="accent4" accent5="accent5" accent6="accent6" hlink="hlink" folHlink="folHlink"/>
  <p:sldLayoutIdLst>
    <p:sldLayoutId id="214748366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DBDBDB"/>
            </a:gs>
            <a:gs pos="100000">
              <a:schemeClr val="lt1"/>
            </a:gs>
          </a:gsLst>
          <a:lin ang="5400000" scaled="0"/>
        </a:gradFill>
        <a:effectLst/>
      </p:bgPr>
    </p:bg>
    <p:spTree>
      <p:nvGrpSpPr>
        <p:cNvPr id="1" name="Shape 139"/>
        <p:cNvGrpSpPr/>
        <p:nvPr/>
      </p:nvGrpSpPr>
      <p:grpSpPr>
        <a:xfrm>
          <a:off x="0" y="0"/>
          <a:ext cx="0" cy="0"/>
          <a:chOff x="0" y="0"/>
          <a:chExt cx="0" cy="0"/>
        </a:xfrm>
      </p:grpSpPr>
      <p:sp>
        <p:nvSpPr>
          <p:cNvPr id="140" name="Google Shape;140;p17"/>
          <p:cNvSpPr/>
          <p:nvPr/>
        </p:nvSpPr>
        <p:spPr>
          <a:xfrm>
            <a:off x="446073" y="5475145"/>
            <a:ext cx="10058400" cy="26736675"/>
          </a:xfrm>
          <a:prstGeom prst="roundRect">
            <a:avLst>
              <a:gd name="adj" fmla="val 1956"/>
            </a:avLst>
          </a:prstGeom>
          <a:gradFill>
            <a:gsLst>
              <a:gs pos="0">
                <a:srgbClr val="B7B7B7"/>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600" b="0" i="0" u="none" strike="noStrike" cap="none">
              <a:solidFill>
                <a:schemeClr val="lt1"/>
              </a:solidFill>
              <a:latin typeface="Calibri"/>
              <a:ea typeface="Calibri"/>
              <a:cs typeface="Calibri"/>
              <a:sym typeface="Calibri"/>
            </a:endParaRPr>
          </a:p>
        </p:txBody>
      </p:sp>
      <p:sp>
        <p:nvSpPr>
          <p:cNvPr id="141" name="Google Shape;141;p17"/>
          <p:cNvSpPr/>
          <p:nvPr/>
        </p:nvSpPr>
        <p:spPr>
          <a:xfrm>
            <a:off x="11428937" y="5475142"/>
            <a:ext cx="10058400" cy="26736675"/>
          </a:xfrm>
          <a:prstGeom prst="roundRect">
            <a:avLst>
              <a:gd name="adj" fmla="val 1956"/>
            </a:avLst>
          </a:prstGeom>
          <a:gradFill>
            <a:gsLst>
              <a:gs pos="0">
                <a:srgbClr val="B7B7B7"/>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600" b="0" i="0" u="none" strike="noStrike" cap="none">
              <a:solidFill>
                <a:schemeClr val="lt1"/>
              </a:solidFill>
              <a:latin typeface="Calibri"/>
              <a:ea typeface="Calibri"/>
              <a:cs typeface="Calibri"/>
              <a:sym typeface="Calibri"/>
            </a:endParaRPr>
          </a:p>
        </p:txBody>
      </p:sp>
      <p:sp>
        <p:nvSpPr>
          <p:cNvPr id="142" name="Google Shape;142;p17"/>
          <p:cNvSpPr/>
          <p:nvPr/>
        </p:nvSpPr>
        <p:spPr>
          <a:xfrm>
            <a:off x="22411801" y="5475143"/>
            <a:ext cx="10058400" cy="26736675"/>
          </a:xfrm>
          <a:prstGeom prst="roundRect">
            <a:avLst>
              <a:gd name="adj" fmla="val 1956"/>
            </a:avLst>
          </a:prstGeom>
          <a:gradFill>
            <a:gsLst>
              <a:gs pos="0">
                <a:srgbClr val="B7B7B7"/>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600" b="0" i="0" u="none" strike="noStrike" cap="none">
              <a:solidFill>
                <a:schemeClr val="lt1"/>
              </a:solidFill>
              <a:latin typeface="Calibri"/>
              <a:ea typeface="Calibri"/>
              <a:cs typeface="Calibri"/>
              <a:sym typeface="Calibri"/>
            </a:endParaRPr>
          </a:p>
        </p:txBody>
      </p:sp>
      <p:sp>
        <p:nvSpPr>
          <p:cNvPr id="143" name="Google Shape;143;p17"/>
          <p:cNvSpPr/>
          <p:nvPr/>
        </p:nvSpPr>
        <p:spPr>
          <a:xfrm>
            <a:off x="33394664" y="5475144"/>
            <a:ext cx="10058400" cy="26736675"/>
          </a:xfrm>
          <a:prstGeom prst="roundRect">
            <a:avLst>
              <a:gd name="adj" fmla="val 1956"/>
            </a:avLst>
          </a:prstGeom>
          <a:gradFill>
            <a:gsLst>
              <a:gs pos="0">
                <a:srgbClr val="B7B7B7"/>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600" b="0" i="0" u="none" strike="noStrike" cap="none">
              <a:solidFill>
                <a:schemeClr val="lt1"/>
              </a:solidFill>
              <a:latin typeface="Calibri"/>
              <a:ea typeface="Calibri"/>
              <a:cs typeface="Calibri"/>
              <a:sym typeface="Calibri"/>
            </a:endParaRPr>
          </a:p>
        </p:txBody>
      </p:sp>
      <p:sp>
        <p:nvSpPr>
          <p:cNvPr id="144" name="Google Shape;144;p17"/>
          <p:cNvSpPr/>
          <p:nvPr/>
        </p:nvSpPr>
        <p:spPr>
          <a:xfrm>
            <a:off x="0" y="0"/>
            <a:ext cx="43891200" cy="4800600"/>
          </a:xfrm>
          <a:prstGeom prst="roundRect">
            <a:avLst>
              <a:gd name="adj" fmla="val 1956"/>
            </a:avLst>
          </a:prstGeom>
          <a:gradFill>
            <a:gsLst>
              <a:gs pos="0">
                <a:srgbClr val="B7B7B7"/>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600" b="0" i="0" u="none" strike="noStrike" cap="none">
              <a:solidFill>
                <a:schemeClr val="lt1"/>
              </a:solidFill>
              <a:latin typeface="Calibri"/>
              <a:ea typeface="Calibri"/>
              <a:cs typeface="Calibri"/>
              <a:sym typeface="Calibri"/>
            </a:endParaRPr>
          </a:p>
        </p:txBody>
      </p:sp>
      <p:cxnSp>
        <p:nvCxnSpPr>
          <p:cNvPr id="145" name="Google Shape;145;p17"/>
          <p:cNvCxnSpPr/>
          <p:nvPr/>
        </p:nvCxnSpPr>
        <p:spPr>
          <a:xfrm>
            <a:off x="0" y="4800600"/>
            <a:ext cx="43891200" cy="0"/>
          </a:xfrm>
          <a:prstGeom prst="straightConnector1">
            <a:avLst/>
          </a:prstGeom>
          <a:noFill/>
          <a:ln w="174625" cap="flat" cmpd="sng">
            <a:solidFill>
              <a:srgbClr val="B7B7B7"/>
            </a:solidFill>
            <a:prstDash val="solid"/>
            <a:round/>
            <a:headEnd type="none" w="sm" len="sm"/>
            <a:tailEnd type="none" w="sm" len="sm"/>
          </a:ln>
        </p:spPr>
      </p:cxnSp>
      <p:sp>
        <p:nvSpPr>
          <p:cNvPr id="146" name="Google Shape;146;p17"/>
          <p:cNvSpPr txBox="1"/>
          <p:nvPr/>
        </p:nvSpPr>
        <p:spPr>
          <a:xfrm>
            <a:off x="1484177" y="32124583"/>
            <a:ext cx="2514600" cy="379588"/>
          </a:xfrm>
          <a:prstGeom prst="rect">
            <a:avLst/>
          </a:prstGeom>
          <a:noFill/>
          <a:ln>
            <a:noFill/>
          </a:ln>
        </p:spPr>
        <p:txBody>
          <a:bodyPr spcFirstLastPara="1" wrap="square" lIns="91250" tIns="45600" rIns="91250" bIns="45600" anchor="t" anchorCtr="0">
            <a:spAutoFit/>
          </a:bodyPr>
          <a:lstStyle/>
          <a:p>
            <a:pPr marL="0" marR="0" lvl="0" indent="0" algn="l" rtl="0">
              <a:lnSpc>
                <a:spcPct val="65000"/>
              </a:lnSpc>
              <a:spcBef>
                <a:spcPts val="0"/>
              </a:spcBef>
              <a:spcAft>
                <a:spcPts val="0"/>
              </a:spcAft>
              <a:buNone/>
            </a:pPr>
            <a:r>
              <a:rPr lang="en-US" sz="700" b="1" i="0" u="none" strike="noStrike" cap="none">
                <a:solidFill>
                  <a:srgbClr val="BFBFBF"/>
                </a:solidFill>
                <a:latin typeface="Arial"/>
                <a:ea typeface="Arial"/>
                <a:cs typeface="Arial"/>
                <a:sym typeface="Arial"/>
              </a:rPr>
              <a:t>RESEARCH POSTER PRESENTATION DESIGN © 2019</a:t>
            </a:r>
            <a:endParaRPr/>
          </a:p>
          <a:p>
            <a:pPr marL="0" marR="0" lvl="0" indent="0" algn="l" rtl="0">
              <a:lnSpc>
                <a:spcPct val="65000"/>
              </a:lnSpc>
              <a:spcBef>
                <a:spcPts val="600"/>
              </a:spcBef>
              <a:spcAft>
                <a:spcPts val="0"/>
              </a:spcAft>
              <a:buNone/>
            </a:pPr>
            <a:r>
              <a:rPr lang="en-US" sz="1200" b="1" i="0" u="none" strike="noStrike" cap="none">
                <a:solidFill>
                  <a:srgbClr val="BFBFBF"/>
                </a:solidFill>
                <a:latin typeface="Arial"/>
                <a:ea typeface="Arial"/>
                <a:cs typeface="Arial"/>
                <a:sym typeface="Arial"/>
              </a:rPr>
              <a:t>www.PosterPresentations.com</a:t>
            </a:r>
            <a:endParaRPr/>
          </a:p>
        </p:txBody>
      </p:sp>
    </p:spTree>
  </p:cSld>
  <p:clrMap bg1="lt1" tx1="dk1" bg2="dk2" tx2="lt2" accent1="accent1" accent2="accent2" accent3="accent3" accent4="accent4" accent5="accent5" accent6="accent6" hlink="hlink" folHlink="folHlink"/>
  <p:sldLayoutIdLst>
    <p:sldLayoutId id="214748366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DBDBDB"/>
            </a:gs>
            <a:gs pos="100000">
              <a:schemeClr val="lt1"/>
            </a:gs>
          </a:gsLst>
          <a:lin ang="5400000" scaled="0"/>
        </a:gradFill>
        <a:effectLst/>
      </p:bgPr>
    </p:bg>
    <p:spTree>
      <p:nvGrpSpPr>
        <p:cNvPr id="1" name="Shape 165"/>
        <p:cNvGrpSpPr/>
        <p:nvPr/>
      </p:nvGrpSpPr>
      <p:grpSpPr>
        <a:xfrm>
          <a:off x="0" y="0"/>
          <a:ext cx="0" cy="0"/>
          <a:chOff x="0" y="0"/>
          <a:chExt cx="0" cy="0"/>
        </a:xfrm>
      </p:grpSpPr>
      <p:cxnSp>
        <p:nvCxnSpPr>
          <p:cNvPr id="166" name="Google Shape;166;p19"/>
          <p:cNvCxnSpPr/>
          <p:nvPr/>
        </p:nvCxnSpPr>
        <p:spPr>
          <a:xfrm rot="10800000" flipH="1">
            <a:off x="-13946601" y="11526118"/>
            <a:ext cx="13577436" cy="818"/>
          </a:xfrm>
          <a:prstGeom prst="straightConnector1">
            <a:avLst/>
          </a:prstGeom>
          <a:noFill/>
          <a:ln w="9525" cap="flat" cmpd="sng">
            <a:solidFill>
              <a:srgbClr val="F2F2F2"/>
            </a:solidFill>
            <a:prstDash val="solid"/>
            <a:round/>
            <a:headEnd type="none" w="sm" len="sm"/>
            <a:tailEnd type="none" w="sm" len="sm"/>
          </a:ln>
        </p:spPr>
      </p:cxnSp>
      <p:sp>
        <p:nvSpPr>
          <p:cNvPr id="167" name="Google Shape;167;p19"/>
          <p:cNvSpPr/>
          <p:nvPr/>
        </p:nvSpPr>
        <p:spPr>
          <a:xfrm>
            <a:off x="29382628" y="5392017"/>
            <a:ext cx="13577436" cy="26736675"/>
          </a:xfrm>
          <a:prstGeom prst="roundRect">
            <a:avLst>
              <a:gd name="adj" fmla="val 1956"/>
            </a:avLst>
          </a:prstGeom>
          <a:gradFill>
            <a:gsLst>
              <a:gs pos="0">
                <a:srgbClr val="B7B7B7"/>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600" b="0" i="0" u="none" strike="noStrike" cap="none">
              <a:solidFill>
                <a:schemeClr val="lt1"/>
              </a:solidFill>
              <a:latin typeface="Calibri"/>
              <a:ea typeface="Calibri"/>
              <a:cs typeface="Calibri"/>
              <a:sym typeface="Calibri"/>
            </a:endParaRPr>
          </a:p>
        </p:txBody>
      </p:sp>
      <p:sp>
        <p:nvSpPr>
          <p:cNvPr id="168" name="Google Shape;168;p19"/>
          <p:cNvSpPr/>
          <p:nvPr/>
        </p:nvSpPr>
        <p:spPr>
          <a:xfrm>
            <a:off x="15156882" y="5370818"/>
            <a:ext cx="13577436" cy="26736675"/>
          </a:xfrm>
          <a:prstGeom prst="roundRect">
            <a:avLst>
              <a:gd name="adj" fmla="val 1956"/>
            </a:avLst>
          </a:prstGeom>
          <a:gradFill>
            <a:gsLst>
              <a:gs pos="0">
                <a:srgbClr val="B7B7B7"/>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600" b="0" i="0" u="none" strike="noStrike" cap="none">
              <a:solidFill>
                <a:schemeClr val="lt1"/>
              </a:solidFill>
              <a:latin typeface="Calibri"/>
              <a:ea typeface="Calibri"/>
              <a:cs typeface="Calibri"/>
              <a:sym typeface="Calibri"/>
            </a:endParaRPr>
          </a:p>
        </p:txBody>
      </p:sp>
      <p:sp>
        <p:nvSpPr>
          <p:cNvPr id="169" name="Google Shape;169;p19"/>
          <p:cNvSpPr/>
          <p:nvPr/>
        </p:nvSpPr>
        <p:spPr>
          <a:xfrm>
            <a:off x="931136" y="5413216"/>
            <a:ext cx="13577436" cy="26736675"/>
          </a:xfrm>
          <a:prstGeom prst="roundRect">
            <a:avLst>
              <a:gd name="adj" fmla="val 1956"/>
            </a:avLst>
          </a:prstGeom>
          <a:gradFill>
            <a:gsLst>
              <a:gs pos="0">
                <a:srgbClr val="B7B7B7"/>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600" b="0" i="0" u="none" strike="noStrike" cap="none">
              <a:solidFill>
                <a:schemeClr val="lt1"/>
              </a:solidFill>
              <a:latin typeface="Calibri"/>
              <a:ea typeface="Calibri"/>
              <a:cs typeface="Calibri"/>
              <a:sym typeface="Calibri"/>
            </a:endParaRPr>
          </a:p>
        </p:txBody>
      </p:sp>
      <p:sp>
        <p:nvSpPr>
          <p:cNvPr id="170" name="Google Shape;170;p19"/>
          <p:cNvSpPr/>
          <p:nvPr/>
        </p:nvSpPr>
        <p:spPr>
          <a:xfrm>
            <a:off x="0" y="0"/>
            <a:ext cx="43891200" cy="4800600"/>
          </a:xfrm>
          <a:prstGeom prst="roundRect">
            <a:avLst>
              <a:gd name="adj" fmla="val 1956"/>
            </a:avLst>
          </a:prstGeom>
          <a:gradFill>
            <a:gsLst>
              <a:gs pos="0">
                <a:srgbClr val="B7B7B7"/>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600" b="0" i="0" u="none" strike="noStrike" cap="none">
              <a:solidFill>
                <a:schemeClr val="lt1"/>
              </a:solidFill>
              <a:latin typeface="Calibri"/>
              <a:ea typeface="Calibri"/>
              <a:cs typeface="Calibri"/>
              <a:sym typeface="Calibri"/>
            </a:endParaRPr>
          </a:p>
        </p:txBody>
      </p:sp>
      <p:cxnSp>
        <p:nvCxnSpPr>
          <p:cNvPr id="171" name="Google Shape;171;p19"/>
          <p:cNvCxnSpPr/>
          <p:nvPr/>
        </p:nvCxnSpPr>
        <p:spPr>
          <a:xfrm>
            <a:off x="0" y="4800600"/>
            <a:ext cx="43891200" cy="0"/>
          </a:xfrm>
          <a:prstGeom prst="straightConnector1">
            <a:avLst/>
          </a:prstGeom>
          <a:noFill/>
          <a:ln w="174625" cap="flat" cmpd="sng">
            <a:solidFill>
              <a:srgbClr val="B7B7B7"/>
            </a:solidFill>
            <a:prstDash val="solid"/>
            <a:round/>
            <a:headEnd type="none" w="sm" len="sm"/>
            <a:tailEnd type="none" w="sm" len="sm"/>
          </a:ln>
        </p:spPr>
      </p:cxnSp>
      <p:sp>
        <p:nvSpPr>
          <p:cNvPr id="172" name="Google Shape;172;p19"/>
          <p:cNvSpPr txBox="1"/>
          <p:nvPr/>
        </p:nvSpPr>
        <p:spPr>
          <a:xfrm>
            <a:off x="1484177" y="32124583"/>
            <a:ext cx="2514600" cy="379588"/>
          </a:xfrm>
          <a:prstGeom prst="rect">
            <a:avLst/>
          </a:prstGeom>
          <a:noFill/>
          <a:ln>
            <a:noFill/>
          </a:ln>
        </p:spPr>
        <p:txBody>
          <a:bodyPr spcFirstLastPara="1" wrap="square" lIns="91250" tIns="45600" rIns="91250" bIns="45600" anchor="t" anchorCtr="0">
            <a:spAutoFit/>
          </a:bodyPr>
          <a:lstStyle/>
          <a:p>
            <a:pPr marL="0" marR="0" lvl="0" indent="0" algn="l" rtl="0">
              <a:lnSpc>
                <a:spcPct val="65000"/>
              </a:lnSpc>
              <a:spcBef>
                <a:spcPts val="0"/>
              </a:spcBef>
              <a:spcAft>
                <a:spcPts val="0"/>
              </a:spcAft>
              <a:buNone/>
            </a:pPr>
            <a:r>
              <a:rPr lang="en-US" sz="700" b="1" i="0" u="none" strike="noStrike" cap="none">
                <a:solidFill>
                  <a:srgbClr val="BFBFBF"/>
                </a:solidFill>
                <a:latin typeface="Arial"/>
                <a:ea typeface="Arial"/>
                <a:cs typeface="Arial"/>
                <a:sym typeface="Arial"/>
              </a:rPr>
              <a:t>RESEARCH POSTER PRESENTATION DESIGN © 2019</a:t>
            </a:r>
            <a:endParaRPr/>
          </a:p>
          <a:p>
            <a:pPr marL="0" marR="0" lvl="0" indent="0" algn="l" rtl="0">
              <a:lnSpc>
                <a:spcPct val="65000"/>
              </a:lnSpc>
              <a:spcBef>
                <a:spcPts val="600"/>
              </a:spcBef>
              <a:spcAft>
                <a:spcPts val="0"/>
              </a:spcAft>
              <a:buNone/>
            </a:pPr>
            <a:r>
              <a:rPr lang="en-US" sz="1200" b="1" i="0" u="none" strike="noStrike" cap="none">
                <a:solidFill>
                  <a:srgbClr val="BFBFBF"/>
                </a:solidFill>
                <a:latin typeface="Arial"/>
                <a:ea typeface="Arial"/>
                <a:cs typeface="Arial"/>
                <a:sym typeface="Arial"/>
              </a:rPr>
              <a:t>www.PosterPresentations.com</a:t>
            </a:r>
            <a:endParaRPr/>
          </a:p>
        </p:txBody>
      </p:sp>
      <p:graphicFrame>
        <p:nvGraphicFramePr>
          <p:cNvPr id="173" name="Google Shape;173;p19"/>
          <p:cNvGraphicFramePr/>
          <p:nvPr/>
        </p:nvGraphicFramePr>
        <p:xfrm>
          <a:off x="-10611120" y="14098"/>
          <a:ext cx="9776875" cy="32679250"/>
        </p:xfrm>
        <a:graphic>
          <a:graphicData uri="http://schemas.openxmlformats.org/drawingml/2006/table">
            <a:tbl>
              <a:tblPr firstRow="1" bandRow="1">
                <a:noFill/>
                <a:tableStyleId>{75EA6E77-6067-4B1A-962E-09F6DE45F57D}</a:tableStyleId>
              </a:tblPr>
              <a:tblGrid>
                <a:gridCol w="4192250">
                  <a:extLst>
                    <a:ext uri="{9D8B030D-6E8A-4147-A177-3AD203B41FA5}">
                      <a16:colId xmlns:a16="http://schemas.microsoft.com/office/drawing/2014/main" val="20000"/>
                    </a:ext>
                  </a:extLst>
                </a:gridCol>
                <a:gridCol w="5584625">
                  <a:extLst>
                    <a:ext uri="{9D8B030D-6E8A-4147-A177-3AD203B41FA5}">
                      <a16:colId xmlns:a16="http://schemas.microsoft.com/office/drawing/2014/main" val="20001"/>
                    </a:ext>
                  </a:extLst>
                </a:gridCol>
              </a:tblGrid>
              <a:tr h="1329125">
                <a:tc gridSpan="2">
                  <a:txBody>
                    <a:bodyPr/>
                    <a:lstStyle/>
                    <a:p>
                      <a:pPr marL="0" marR="0" lvl="0" indent="0" algn="ctr" rtl="0">
                        <a:lnSpc>
                          <a:spcPct val="100000"/>
                        </a:lnSpc>
                        <a:spcBef>
                          <a:spcPts val="0"/>
                        </a:spcBef>
                        <a:spcAft>
                          <a:spcPts val="0"/>
                        </a:spcAft>
                        <a:buClr>
                          <a:srgbClr val="1F3A4E"/>
                        </a:buClr>
                        <a:buSzPts val="3600"/>
                        <a:buFont typeface="Arial Black"/>
                        <a:buNone/>
                      </a:pPr>
                      <a:r>
                        <a:rPr lang="en-US" sz="3600" b="0" u="none" strike="noStrike" cap="none">
                          <a:solidFill>
                            <a:srgbClr val="1F3A4E"/>
                          </a:solidFill>
                          <a:latin typeface="Arial Black"/>
                          <a:ea typeface="Arial Black"/>
                          <a:cs typeface="Arial Black"/>
                          <a:sym typeface="Arial Black"/>
                        </a:rPr>
                        <a:t>QUICK START GUIDE</a:t>
                      </a:r>
                      <a:br>
                        <a:rPr lang="en-US" sz="3600" b="0" u="none" strike="noStrike" cap="none">
                          <a:solidFill>
                            <a:srgbClr val="1F3A4E"/>
                          </a:solidFill>
                          <a:latin typeface="Arial Black"/>
                          <a:ea typeface="Arial Black"/>
                          <a:cs typeface="Arial Black"/>
                          <a:sym typeface="Arial Black"/>
                        </a:rPr>
                      </a:br>
                      <a:r>
                        <a:rPr lang="en-US" sz="2800" b="1" u="none" strike="noStrike" cap="none">
                          <a:solidFill>
                            <a:srgbClr val="FF0000"/>
                          </a:solidFill>
                          <a:latin typeface="Trebuchet MS"/>
                          <a:ea typeface="Trebuchet MS"/>
                          <a:cs typeface="Trebuchet MS"/>
                          <a:sym typeface="Trebuchet MS"/>
                        </a:rPr>
                        <a:t>(THIS SIDEBAR WILL NOT PRINT)</a:t>
                      </a:r>
                      <a:endParaRPr sz="3600" b="1" u="none" strike="noStrike" cap="none">
                        <a:solidFill>
                          <a:schemeClr val="lt1"/>
                        </a:solidFill>
                        <a:latin typeface="Trebuchet MS"/>
                        <a:ea typeface="Trebuchet MS"/>
                        <a:cs typeface="Trebuchet MS"/>
                        <a:sym typeface="Trebuchet MS"/>
                      </a:endParaRPr>
                    </a:p>
                  </a:txBody>
                  <a:tcPr marL="182875" marR="91450" marT="137150" marB="45725">
                    <a:solidFill>
                      <a:srgbClr val="FFC000"/>
                    </a:solidFill>
                  </a:tcPr>
                </a:tc>
                <a:tc hMerge="1">
                  <a:txBody>
                    <a:bodyPr/>
                    <a:lstStyle/>
                    <a:p>
                      <a:endParaRPr lang="el-GR"/>
                    </a:p>
                  </a:txBody>
                  <a:tcPr/>
                </a:tc>
                <a:extLst>
                  <a:ext uri="{0D108BD9-81ED-4DB2-BD59-A6C34878D82A}">
                    <a16:rowId xmlns:a16="http://schemas.microsoft.com/office/drawing/2014/main" val="10000"/>
                  </a:ext>
                </a:extLst>
              </a:tr>
              <a:tr h="4206625">
                <a:tc gridSpan="2">
                  <a:txBody>
                    <a:bodyPr/>
                    <a:lstStyle/>
                    <a:p>
                      <a:pPr marL="0" marR="0" lvl="0" indent="0" algn="l" rtl="0">
                        <a:spcBef>
                          <a:spcPts val="0"/>
                        </a:spcBef>
                        <a:spcAft>
                          <a:spcPts val="0"/>
                        </a:spcAft>
                        <a:buNone/>
                      </a:pPr>
                      <a:r>
                        <a:rPr lang="en-US" sz="2000" i="0" u="none" strike="noStrike" cap="none">
                          <a:solidFill>
                            <a:srgbClr val="D9D9D9"/>
                          </a:solidFill>
                          <a:latin typeface="Arial"/>
                          <a:ea typeface="Arial"/>
                          <a:cs typeface="Arial"/>
                          <a:sym typeface="Arial"/>
                        </a:rPr>
                        <a:t>This PowerPoint template produces a </a:t>
                      </a:r>
                      <a:r>
                        <a:rPr lang="en-US" sz="2000" i="0" u="none" strike="noStrike" cap="none">
                          <a:solidFill>
                            <a:srgbClr val="FFC000"/>
                          </a:solidFill>
                          <a:latin typeface="Arial"/>
                          <a:ea typeface="Arial"/>
                          <a:cs typeface="Arial"/>
                          <a:sym typeface="Arial"/>
                        </a:rPr>
                        <a:t>36"x48" </a:t>
                      </a:r>
                      <a:r>
                        <a:rPr lang="en-US" sz="2000" i="0" u="none" strike="noStrike" cap="none">
                          <a:solidFill>
                            <a:srgbClr val="D9D9D9"/>
                          </a:solidFill>
                          <a:latin typeface="Arial"/>
                          <a:ea typeface="Arial"/>
                          <a:cs typeface="Arial"/>
                          <a:sym typeface="Arial"/>
                        </a:rPr>
                        <a:t>presentation poster. You can use it to create your research poster by placing your title, subtitle, text, tables, charts and photos. </a:t>
                      </a:r>
                      <a:endParaRPr/>
                    </a:p>
                    <a:p>
                      <a:pPr marL="0" marR="0" lvl="0" indent="0" algn="l" rtl="0">
                        <a:spcBef>
                          <a:spcPts val="0"/>
                        </a:spcBef>
                        <a:spcAft>
                          <a:spcPts val="0"/>
                        </a:spcAft>
                        <a:buNone/>
                      </a:pPr>
                      <a:endParaRPr sz="2000" i="0" u="none" strike="noStrike" cap="none">
                        <a:solidFill>
                          <a:srgbClr val="D9D9D9"/>
                        </a:solidFill>
                        <a:latin typeface="Arial"/>
                        <a:ea typeface="Arial"/>
                        <a:cs typeface="Arial"/>
                        <a:sym typeface="Arial"/>
                      </a:endParaRPr>
                    </a:p>
                    <a:p>
                      <a:pPr marL="0" marR="0" lvl="0" indent="0" algn="l" rtl="0">
                        <a:spcBef>
                          <a:spcPts val="0"/>
                        </a:spcBef>
                        <a:spcAft>
                          <a:spcPts val="0"/>
                        </a:spcAft>
                        <a:buNone/>
                      </a:pPr>
                      <a:r>
                        <a:rPr lang="en-US" sz="2000" i="0" u="none" strike="noStrike" cap="none">
                          <a:solidFill>
                            <a:srgbClr val="D9D9D9"/>
                          </a:solidFill>
                          <a:latin typeface="Arial"/>
                          <a:ea typeface="Arial"/>
                          <a:cs typeface="Arial"/>
                          <a:sym typeface="Arial"/>
                        </a:rPr>
                        <a:t>We provide a series of online tutorials that will guide you through the poster design process and answer your poster production questions. For complete template tutorials, go online to </a:t>
                      </a:r>
                      <a:r>
                        <a:rPr lang="en-US" sz="2000" i="0" u="none" strike="noStrike" cap="none">
                          <a:solidFill>
                            <a:srgbClr val="FFC000"/>
                          </a:solidFill>
                          <a:latin typeface="Arial"/>
                          <a:ea typeface="Arial"/>
                          <a:cs typeface="Arial"/>
                          <a:sym typeface="Arial"/>
                        </a:rPr>
                        <a:t>PosterPresentations.com</a:t>
                      </a:r>
                      <a:r>
                        <a:rPr lang="en-US" sz="2000" i="0" u="none" strike="noStrike" cap="none">
                          <a:solidFill>
                            <a:srgbClr val="D9D9D9"/>
                          </a:solidFill>
                          <a:latin typeface="Arial"/>
                          <a:ea typeface="Arial"/>
                          <a:cs typeface="Arial"/>
                          <a:sym typeface="Arial"/>
                        </a:rPr>
                        <a:t> and click on the  </a:t>
                      </a:r>
                      <a:r>
                        <a:rPr lang="en-US" sz="2000" i="0" u="none" strike="noStrike" cap="none">
                          <a:solidFill>
                            <a:srgbClr val="FFC000"/>
                          </a:solidFill>
                          <a:latin typeface="Arial"/>
                          <a:ea typeface="Arial"/>
                          <a:cs typeface="Arial"/>
                          <a:sym typeface="Arial"/>
                        </a:rPr>
                        <a:t>HELP DESK</a:t>
                      </a:r>
                      <a:r>
                        <a:rPr lang="en-US" sz="2000" i="0" u="none" strike="noStrike" cap="none">
                          <a:solidFill>
                            <a:srgbClr val="D9D9D9"/>
                          </a:solidFill>
                          <a:latin typeface="Arial"/>
                          <a:ea typeface="Arial"/>
                          <a:cs typeface="Arial"/>
                          <a:sym typeface="Arial"/>
                        </a:rPr>
                        <a:t> tab.</a:t>
                      </a:r>
                      <a:endParaRPr/>
                    </a:p>
                    <a:p>
                      <a:pPr marL="0" marR="0" lvl="0" indent="0" algn="l" rtl="0">
                        <a:spcBef>
                          <a:spcPts val="0"/>
                        </a:spcBef>
                        <a:spcAft>
                          <a:spcPts val="0"/>
                        </a:spcAft>
                        <a:buNone/>
                      </a:pPr>
                      <a:endParaRPr sz="2000" i="0" u="none" strike="noStrike" cap="none">
                        <a:solidFill>
                          <a:srgbClr val="D9D9D9"/>
                        </a:solidFill>
                        <a:latin typeface="Arial"/>
                        <a:ea typeface="Arial"/>
                        <a:cs typeface="Arial"/>
                        <a:sym typeface="Arial"/>
                      </a:endParaRPr>
                    </a:p>
                    <a:p>
                      <a:pPr marL="0" marR="0" lvl="0" indent="0" algn="l" rtl="0">
                        <a:spcBef>
                          <a:spcPts val="0"/>
                        </a:spcBef>
                        <a:spcAft>
                          <a:spcPts val="0"/>
                        </a:spcAft>
                        <a:buNone/>
                      </a:pPr>
                      <a:r>
                        <a:rPr lang="en-US" sz="2000" i="0" u="none" strike="noStrike" cap="none">
                          <a:solidFill>
                            <a:srgbClr val="D9D9D9"/>
                          </a:solidFill>
                          <a:latin typeface="Arial"/>
                          <a:ea typeface="Arial"/>
                          <a:cs typeface="Arial"/>
                          <a:sym typeface="Arial"/>
                        </a:rPr>
                        <a:t>To print your poster using our same-day professional printing service, go online to </a:t>
                      </a:r>
                      <a:r>
                        <a:rPr lang="en-US" sz="2000" i="0" u="none" strike="noStrike" cap="none">
                          <a:solidFill>
                            <a:srgbClr val="FFC000"/>
                          </a:solidFill>
                          <a:latin typeface="Arial"/>
                          <a:ea typeface="Arial"/>
                          <a:cs typeface="Arial"/>
                          <a:sym typeface="Arial"/>
                        </a:rPr>
                        <a:t>PosterPresentations.com</a:t>
                      </a:r>
                      <a:r>
                        <a:rPr lang="en-US" sz="2000" i="0" u="none" strike="noStrike" cap="none">
                          <a:solidFill>
                            <a:srgbClr val="D9D9D9"/>
                          </a:solidFill>
                          <a:latin typeface="Arial"/>
                          <a:ea typeface="Arial"/>
                          <a:cs typeface="Arial"/>
                          <a:sym typeface="Arial"/>
                        </a:rPr>
                        <a:t> and click on "</a:t>
                      </a:r>
                      <a:r>
                        <a:rPr lang="en-US" sz="2000" i="0" u="none" strike="noStrike" cap="none">
                          <a:solidFill>
                            <a:srgbClr val="FFC000"/>
                          </a:solidFill>
                          <a:latin typeface="Arial"/>
                          <a:ea typeface="Arial"/>
                          <a:cs typeface="Arial"/>
                          <a:sym typeface="Arial"/>
                        </a:rPr>
                        <a:t>Order your poster</a:t>
                      </a:r>
                      <a:r>
                        <a:rPr lang="en-US" sz="2000" i="0" u="none" strike="noStrike" cap="none">
                          <a:solidFill>
                            <a:srgbClr val="D9D9D9"/>
                          </a:solidFill>
                          <a:latin typeface="Arial"/>
                          <a:ea typeface="Arial"/>
                          <a:cs typeface="Arial"/>
                          <a:sym typeface="Arial"/>
                        </a:rPr>
                        <a:t>".</a:t>
                      </a:r>
                      <a:endParaRPr sz="2000" b="1" u="none" strike="noStrike" cap="none">
                        <a:solidFill>
                          <a:srgbClr val="D9D9D9"/>
                        </a:solidFill>
                        <a:latin typeface="Arial"/>
                        <a:ea typeface="Arial"/>
                        <a:cs typeface="Arial"/>
                        <a:sym typeface="Arial"/>
                      </a:endParaRPr>
                    </a:p>
                  </a:txBody>
                  <a:tcPr marL="182875" marR="91450" marT="137150" marB="45725">
                    <a:solidFill>
                      <a:srgbClr val="010101"/>
                    </a:solidFill>
                  </a:tcPr>
                </a:tc>
                <a:tc hMerge="1">
                  <a:txBody>
                    <a:bodyPr/>
                    <a:lstStyle/>
                    <a:p>
                      <a:endParaRPr lang="el-GR"/>
                    </a:p>
                  </a:txBody>
                  <a:tcPr/>
                </a:tc>
                <a:extLst>
                  <a:ext uri="{0D108BD9-81ED-4DB2-BD59-A6C34878D82A}">
                    <a16:rowId xmlns:a16="http://schemas.microsoft.com/office/drawing/2014/main" val="10001"/>
                  </a:ext>
                </a:extLst>
              </a:tr>
              <a:tr h="4572425">
                <a:tc>
                  <a:txBody>
                    <a:bodyPr/>
                    <a:lstStyle/>
                    <a:p>
                      <a:pPr marL="0" marR="0" lvl="0" indent="0" algn="ctr" rtl="0">
                        <a:spcBef>
                          <a:spcPts val="0"/>
                        </a:spcBef>
                        <a:spcAft>
                          <a:spcPts val="0"/>
                        </a:spcAft>
                        <a:buNone/>
                      </a:pPr>
                      <a:endParaRPr sz="2000" u="none" strike="noStrike" cap="none">
                        <a:solidFill>
                          <a:srgbClr val="1F3A4E"/>
                        </a:solidFill>
                      </a:endParaRPr>
                    </a:p>
                    <a:p>
                      <a:pPr marL="0" marR="0" lvl="0" indent="0" algn="ctr" rtl="0">
                        <a:spcBef>
                          <a:spcPts val="0"/>
                        </a:spcBef>
                        <a:spcAft>
                          <a:spcPts val="0"/>
                        </a:spcAft>
                        <a:buNone/>
                      </a:pPr>
                      <a:endParaRPr sz="2000" u="none" strike="noStrike" cap="none">
                        <a:solidFill>
                          <a:srgbClr val="1F3A4E"/>
                        </a:solidFill>
                      </a:endParaRPr>
                    </a:p>
                    <a:p>
                      <a:pPr marL="0" marR="0" lvl="0" indent="0" algn="ctr" rtl="0">
                        <a:spcBef>
                          <a:spcPts val="0"/>
                        </a:spcBef>
                        <a:spcAft>
                          <a:spcPts val="0"/>
                        </a:spcAft>
                        <a:buNone/>
                      </a:pPr>
                      <a:r>
                        <a:rPr lang="en-US" sz="2000" u="none" strike="noStrike" cap="none">
                          <a:solidFill>
                            <a:schemeClr val="lt1"/>
                          </a:solidFill>
                          <a:latin typeface="Arial"/>
                          <a:ea typeface="Arial"/>
                          <a:cs typeface="Arial"/>
                          <a:sym typeface="Arial"/>
                        </a:rPr>
                        <a:t>This is a template for a </a:t>
                      </a:r>
                      <a:endParaRPr/>
                    </a:p>
                    <a:p>
                      <a:pPr marL="0" marR="0" lvl="0" indent="0" algn="ctr" rtl="0">
                        <a:spcBef>
                          <a:spcPts val="0"/>
                        </a:spcBef>
                        <a:spcAft>
                          <a:spcPts val="0"/>
                        </a:spcAft>
                        <a:buNone/>
                      </a:pPr>
                      <a:r>
                        <a:rPr lang="en-US" sz="2000" u="none" strike="noStrike" cap="none">
                          <a:solidFill>
                            <a:schemeClr val="lt1"/>
                          </a:solidFill>
                          <a:latin typeface="Arial"/>
                          <a:ea typeface="Arial"/>
                          <a:cs typeface="Arial"/>
                          <a:sym typeface="Arial"/>
                        </a:rPr>
                        <a:t>presentation poster</a:t>
                      </a:r>
                      <a:br>
                        <a:rPr lang="en-US" sz="2000" u="none" strike="noStrike" cap="none">
                          <a:solidFill>
                            <a:schemeClr val="lt1"/>
                          </a:solidFill>
                          <a:latin typeface="Arial"/>
                          <a:ea typeface="Arial"/>
                          <a:cs typeface="Arial"/>
                          <a:sym typeface="Arial"/>
                        </a:rPr>
                      </a:br>
                      <a:r>
                        <a:rPr lang="en-US" sz="3600" b="1" u="none" strike="noStrike" cap="none">
                          <a:solidFill>
                            <a:srgbClr val="FFC000"/>
                          </a:solidFill>
                          <a:latin typeface="Arial"/>
                          <a:ea typeface="Arial"/>
                          <a:cs typeface="Arial"/>
                          <a:sym typeface="Arial"/>
                        </a:rPr>
                        <a:t>36 inches tall</a:t>
                      </a:r>
                      <a:br>
                        <a:rPr lang="en-US" sz="3600" b="1" u="none" strike="noStrike" cap="none">
                          <a:solidFill>
                            <a:srgbClr val="FFC000"/>
                          </a:solidFill>
                          <a:latin typeface="Arial"/>
                          <a:ea typeface="Arial"/>
                          <a:cs typeface="Arial"/>
                          <a:sym typeface="Arial"/>
                        </a:rPr>
                      </a:br>
                      <a:r>
                        <a:rPr lang="en-US" sz="3600" b="1" u="none" strike="noStrike" cap="none">
                          <a:solidFill>
                            <a:srgbClr val="FFC000"/>
                          </a:solidFill>
                          <a:latin typeface="Arial"/>
                          <a:ea typeface="Arial"/>
                          <a:cs typeface="Arial"/>
                          <a:sym typeface="Arial"/>
                        </a:rPr>
                        <a:t>by</a:t>
                      </a:r>
                      <a:br>
                        <a:rPr lang="en-US" sz="3600" b="1" u="none" strike="noStrike" cap="none">
                          <a:solidFill>
                            <a:srgbClr val="FFC000"/>
                          </a:solidFill>
                          <a:latin typeface="Arial"/>
                          <a:ea typeface="Arial"/>
                          <a:cs typeface="Arial"/>
                          <a:sym typeface="Arial"/>
                        </a:rPr>
                      </a:br>
                      <a:r>
                        <a:rPr lang="en-US" sz="3600" b="1" u="none" strike="noStrike" cap="none">
                          <a:solidFill>
                            <a:srgbClr val="FFC000"/>
                          </a:solidFill>
                          <a:latin typeface="Arial"/>
                          <a:ea typeface="Arial"/>
                          <a:cs typeface="Arial"/>
                          <a:sym typeface="Arial"/>
                        </a:rPr>
                        <a:t>48 inches wide</a:t>
                      </a:r>
                      <a:r>
                        <a:rPr lang="en-US" sz="2000" u="none" strike="noStrike" cap="none">
                          <a:solidFill>
                            <a:schemeClr val="lt1"/>
                          </a:solidFill>
                          <a:latin typeface="Arial"/>
                          <a:ea typeface="Arial"/>
                          <a:cs typeface="Arial"/>
                          <a:sym typeface="Arial"/>
                        </a:rPr>
                        <a:t/>
                      </a:r>
                      <a:br>
                        <a:rPr lang="en-US" sz="2000" u="none" strike="noStrike" cap="none">
                          <a:solidFill>
                            <a:schemeClr val="lt1"/>
                          </a:solidFill>
                          <a:latin typeface="Arial"/>
                          <a:ea typeface="Arial"/>
                          <a:cs typeface="Arial"/>
                          <a:sym typeface="Arial"/>
                        </a:rPr>
                      </a:br>
                      <a:endParaRPr sz="2000" u="none" strike="noStrike" cap="none">
                        <a:solidFill>
                          <a:srgbClr val="1F3A4E"/>
                        </a:solidFill>
                      </a:endParaRPr>
                    </a:p>
                  </a:txBody>
                  <a:tcPr marL="91450" marR="91450" marT="45725" marB="45725">
                    <a:solidFill>
                      <a:srgbClr val="010101"/>
                    </a:solidFill>
                  </a:tcPr>
                </a:tc>
                <a:tc>
                  <a:txBody>
                    <a:bodyPr/>
                    <a:lstStyle/>
                    <a:p>
                      <a:pPr marL="0" marR="0" lvl="0" indent="0" algn="l" rtl="0">
                        <a:lnSpc>
                          <a:spcPct val="100000"/>
                        </a:lnSpc>
                        <a:spcBef>
                          <a:spcPts val="0"/>
                        </a:spcBef>
                        <a:spcAft>
                          <a:spcPts val="0"/>
                        </a:spcAft>
                        <a:buClr>
                          <a:srgbClr val="FFC000"/>
                        </a:buClr>
                        <a:buSzPts val="2400"/>
                        <a:buFont typeface="Arial"/>
                        <a:buNone/>
                      </a:pPr>
                      <a:r>
                        <a:rPr lang="en-US" sz="2400" b="1" u="none" strike="noStrike" cap="none">
                          <a:solidFill>
                            <a:srgbClr val="FFC000"/>
                          </a:solidFill>
                          <a:latin typeface="Arial"/>
                          <a:ea typeface="Arial"/>
                          <a:cs typeface="Arial"/>
                          <a:sym typeface="Arial"/>
                        </a:rPr>
                        <a:t>Important: Check the template size</a:t>
                      </a:r>
                      <a:r>
                        <a:rPr lang="en-US" sz="2000" b="0" u="none" strike="noStrike" cap="none">
                          <a:solidFill>
                            <a:srgbClr val="FFC000"/>
                          </a:solidFill>
                          <a:latin typeface="Arial"/>
                          <a:ea typeface="Arial"/>
                          <a:cs typeface="Arial"/>
                          <a:sym typeface="Arial"/>
                        </a:rPr>
                        <a:t/>
                      </a:r>
                      <a:br>
                        <a:rPr lang="en-US" sz="2000" b="0" u="none" strike="noStrike" cap="none">
                          <a:solidFill>
                            <a:srgbClr val="FFC000"/>
                          </a:solidFill>
                          <a:latin typeface="Arial"/>
                          <a:ea typeface="Arial"/>
                          <a:cs typeface="Arial"/>
                          <a:sym typeface="Arial"/>
                        </a:rPr>
                      </a:br>
                      <a:r>
                        <a:rPr lang="en-US" sz="2000" b="0" u="none" strike="noStrike" cap="none">
                          <a:solidFill>
                            <a:srgbClr val="D9D9D9"/>
                          </a:solidFill>
                          <a:latin typeface="Arial"/>
                          <a:ea typeface="Arial"/>
                          <a:cs typeface="Arial"/>
                          <a:sym typeface="Arial"/>
                        </a:rPr>
                        <a:t>Before you start working on your poster and to avoid printing problems check that you have downloaded and that you are using the correct size template for your poster presentation.</a:t>
                      </a:r>
                      <a:br>
                        <a:rPr lang="en-US" sz="2000" b="0" u="none" strike="noStrike" cap="none">
                          <a:solidFill>
                            <a:srgbClr val="D9D9D9"/>
                          </a:solidFill>
                          <a:latin typeface="Arial"/>
                          <a:ea typeface="Arial"/>
                          <a:cs typeface="Arial"/>
                          <a:sym typeface="Arial"/>
                        </a:rPr>
                      </a:br>
                      <a:r>
                        <a:rPr lang="en-US" sz="2000" b="0" u="none" strike="noStrike" cap="none">
                          <a:solidFill>
                            <a:srgbClr val="D9D9D9"/>
                          </a:solidFill>
                          <a:latin typeface="Arial"/>
                          <a:ea typeface="Arial"/>
                          <a:cs typeface="Arial"/>
                          <a:sym typeface="Arial"/>
                        </a:rPr>
                        <a:t>This template can also be printed at the following sizes without distortion and without any additional formatting:</a:t>
                      </a:r>
                      <a:br>
                        <a:rPr lang="en-US" sz="2000" b="0" u="none" strike="noStrike" cap="none">
                          <a:solidFill>
                            <a:srgbClr val="D9D9D9"/>
                          </a:solidFill>
                          <a:latin typeface="Arial"/>
                          <a:ea typeface="Arial"/>
                          <a:cs typeface="Arial"/>
                          <a:sym typeface="Arial"/>
                        </a:rPr>
                      </a:br>
                      <a:r>
                        <a:rPr lang="en-US" sz="2000" b="0" u="none" strike="noStrike" cap="none">
                          <a:solidFill>
                            <a:srgbClr val="FFC000"/>
                          </a:solidFill>
                          <a:latin typeface="Arial"/>
                          <a:ea typeface="Arial"/>
                          <a:cs typeface="Arial"/>
                          <a:sym typeface="Arial"/>
                        </a:rPr>
                        <a:t>30 tall x 40 wide</a:t>
                      </a:r>
                      <a:br>
                        <a:rPr lang="en-US" sz="2000" b="0" u="none" strike="noStrike" cap="none">
                          <a:solidFill>
                            <a:srgbClr val="FFC000"/>
                          </a:solidFill>
                          <a:latin typeface="Arial"/>
                          <a:ea typeface="Arial"/>
                          <a:cs typeface="Arial"/>
                          <a:sym typeface="Arial"/>
                        </a:rPr>
                      </a:br>
                      <a:r>
                        <a:rPr lang="en-US" sz="2000" b="0" u="none" strike="noStrike" cap="none">
                          <a:solidFill>
                            <a:srgbClr val="FFC000"/>
                          </a:solidFill>
                          <a:latin typeface="Arial"/>
                          <a:ea typeface="Arial"/>
                          <a:cs typeface="Arial"/>
                          <a:sym typeface="Arial"/>
                        </a:rPr>
                        <a:t>42 tall x 56 wide</a:t>
                      </a:r>
                      <a:br>
                        <a:rPr lang="en-US" sz="2000" b="0" u="none" strike="noStrike" cap="none">
                          <a:solidFill>
                            <a:srgbClr val="FFC000"/>
                          </a:solidFill>
                          <a:latin typeface="Arial"/>
                          <a:ea typeface="Arial"/>
                          <a:cs typeface="Arial"/>
                          <a:sym typeface="Arial"/>
                        </a:rPr>
                      </a:br>
                      <a:r>
                        <a:rPr lang="en-US" sz="2000" b="0" u="none" strike="noStrike" cap="none">
                          <a:solidFill>
                            <a:srgbClr val="FFC000"/>
                          </a:solidFill>
                          <a:latin typeface="Arial"/>
                          <a:ea typeface="Arial"/>
                          <a:cs typeface="Arial"/>
                          <a:sym typeface="Arial"/>
                        </a:rPr>
                        <a:t>48 tall x 64 wide</a:t>
                      </a:r>
                      <a:endParaRPr/>
                    </a:p>
                  </a:txBody>
                  <a:tcPr marL="182875" marR="91450" marT="137150" marB="45725">
                    <a:solidFill>
                      <a:srgbClr val="010101"/>
                    </a:solidFill>
                  </a:tcPr>
                </a:tc>
                <a:extLst>
                  <a:ext uri="{0D108BD9-81ED-4DB2-BD59-A6C34878D82A}">
                    <a16:rowId xmlns:a16="http://schemas.microsoft.com/office/drawing/2014/main" val="10002"/>
                  </a:ext>
                </a:extLst>
              </a:tr>
              <a:tr h="4288700">
                <a:tc>
                  <a:txBody>
                    <a:bodyPr/>
                    <a:lstStyle/>
                    <a:p>
                      <a:pPr marL="0" marR="0" lvl="0" indent="0" algn="l" rtl="0">
                        <a:spcBef>
                          <a:spcPts val="0"/>
                        </a:spcBef>
                        <a:spcAft>
                          <a:spcPts val="0"/>
                        </a:spcAft>
                        <a:buNone/>
                      </a:pPr>
                      <a:endParaRPr sz="2000">
                        <a:solidFill>
                          <a:srgbClr val="1F3A4E"/>
                        </a:solidFill>
                      </a:endParaRPr>
                    </a:p>
                  </a:txBody>
                  <a:tcPr marL="91450" marR="91450" marT="45725" marB="45725"/>
                </a:tc>
                <a:tc>
                  <a:txBody>
                    <a:bodyPr/>
                    <a:lstStyle/>
                    <a:p>
                      <a:pPr marL="0" marR="0" lvl="0" indent="0" algn="l" rtl="0">
                        <a:spcBef>
                          <a:spcPts val="0"/>
                        </a:spcBef>
                        <a:spcAft>
                          <a:spcPts val="0"/>
                        </a:spcAft>
                        <a:buNone/>
                      </a:pPr>
                      <a:r>
                        <a:rPr lang="en-US" sz="2400" b="1">
                          <a:solidFill>
                            <a:srgbClr val="FFC000"/>
                          </a:solidFill>
                          <a:latin typeface="Arial"/>
                          <a:ea typeface="Arial"/>
                          <a:cs typeface="Arial"/>
                          <a:sym typeface="Arial"/>
                        </a:rPr>
                        <a:t>How to </a:t>
                      </a:r>
                      <a:r>
                        <a:rPr lang="en-US" sz="4000" b="1">
                          <a:solidFill>
                            <a:srgbClr val="FFC000"/>
                          </a:solidFill>
                          <a:latin typeface="Arial"/>
                          <a:ea typeface="Arial"/>
                          <a:cs typeface="Arial"/>
                          <a:sym typeface="Arial"/>
                        </a:rPr>
                        <a:t>Zoom in </a:t>
                      </a:r>
                      <a:r>
                        <a:rPr lang="en-US" sz="2400" b="1">
                          <a:solidFill>
                            <a:srgbClr val="FFC000"/>
                          </a:solidFill>
                          <a:latin typeface="Arial"/>
                          <a:ea typeface="Arial"/>
                          <a:cs typeface="Arial"/>
                          <a:sym typeface="Arial"/>
                        </a:rPr>
                        <a:t>and </a:t>
                      </a:r>
                      <a:r>
                        <a:rPr lang="en-US" sz="1800" b="1">
                          <a:solidFill>
                            <a:srgbClr val="FFC000"/>
                          </a:solidFill>
                          <a:latin typeface="Arial"/>
                          <a:ea typeface="Arial"/>
                          <a:cs typeface="Arial"/>
                          <a:sym typeface="Arial"/>
                        </a:rPr>
                        <a:t>out</a:t>
                      </a:r>
                      <a:endParaRPr sz="2400" b="1">
                        <a:solidFill>
                          <a:srgbClr val="FFC000"/>
                        </a:solidFill>
                        <a:latin typeface="Arial"/>
                        <a:ea typeface="Arial"/>
                        <a:cs typeface="Arial"/>
                        <a:sym typeface="Arial"/>
                      </a:endParaRPr>
                    </a:p>
                    <a:p>
                      <a:pPr marL="0" marR="0" lvl="0" indent="0" algn="l" rtl="0">
                        <a:spcBef>
                          <a:spcPts val="0"/>
                        </a:spcBef>
                        <a:spcAft>
                          <a:spcPts val="0"/>
                        </a:spcAft>
                        <a:buNone/>
                      </a:pPr>
                      <a:r>
                        <a:rPr lang="en-US" sz="2000" b="0">
                          <a:solidFill>
                            <a:srgbClr val="D9D9D9"/>
                          </a:solidFill>
                          <a:latin typeface="Arial"/>
                          <a:ea typeface="Arial"/>
                          <a:cs typeface="Arial"/>
                          <a:sym typeface="Arial"/>
                        </a:rPr>
                        <a:t>Use the PowerPoint zoom tool to adjust the screen magnification to view comfortably. PowerPoint provides 2 ways to zoom: </a:t>
                      </a:r>
                      <a:br>
                        <a:rPr lang="en-US" sz="2000" b="0">
                          <a:solidFill>
                            <a:srgbClr val="D9D9D9"/>
                          </a:solidFill>
                          <a:latin typeface="Arial"/>
                          <a:ea typeface="Arial"/>
                          <a:cs typeface="Arial"/>
                          <a:sym typeface="Arial"/>
                        </a:rPr>
                      </a:br>
                      <a:r>
                        <a:rPr lang="en-US" sz="2000" b="0">
                          <a:solidFill>
                            <a:srgbClr val="FFC000"/>
                          </a:solidFill>
                          <a:latin typeface="Arial"/>
                          <a:ea typeface="Arial"/>
                          <a:cs typeface="Arial"/>
                          <a:sym typeface="Arial"/>
                        </a:rPr>
                        <a:t>1. </a:t>
                      </a:r>
                      <a:r>
                        <a:rPr lang="en-US" sz="2000" b="0">
                          <a:solidFill>
                            <a:srgbClr val="D9D9D9"/>
                          </a:solidFill>
                          <a:latin typeface="Arial"/>
                          <a:ea typeface="Arial"/>
                          <a:cs typeface="Arial"/>
                          <a:sym typeface="Arial"/>
                        </a:rPr>
                        <a:t>On the top menu bar click on the VIEW tab and then click on ZOOM. Choose the zoom percentage that works best for you. </a:t>
                      </a:r>
                      <a:br>
                        <a:rPr lang="en-US" sz="2000" b="0">
                          <a:solidFill>
                            <a:srgbClr val="D9D9D9"/>
                          </a:solidFill>
                          <a:latin typeface="Arial"/>
                          <a:ea typeface="Arial"/>
                          <a:cs typeface="Arial"/>
                          <a:sym typeface="Arial"/>
                        </a:rPr>
                      </a:br>
                      <a:r>
                        <a:rPr lang="en-US" sz="2000" b="0">
                          <a:solidFill>
                            <a:srgbClr val="FFC000"/>
                          </a:solidFill>
                          <a:latin typeface="Arial"/>
                          <a:ea typeface="Arial"/>
                          <a:cs typeface="Arial"/>
                          <a:sym typeface="Arial"/>
                        </a:rPr>
                        <a:t>2. </a:t>
                      </a:r>
                      <a:r>
                        <a:rPr lang="en-US" sz="2000" b="0">
                          <a:solidFill>
                            <a:srgbClr val="D9D9D9"/>
                          </a:solidFill>
                          <a:latin typeface="Arial"/>
                          <a:ea typeface="Arial"/>
                          <a:cs typeface="Arial"/>
                          <a:sym typeface="Arial"/>
                        </a:rPr>
                        <a:t>For better zoom flexibility, use the zoom slider at the bottom right of the window.</a:t>
                      </a:r>
                      <a:endParaRPr/>
                    </a:p>
                  </a:txBody>
                  <a:tcPr marL="182875" marR="91450" marT="137150" marB="45725">
                    <a:solidFill>
                      <a:srgbClr val="010101"/>
                    </a:solidFill>
                  </a:tcPr>
                </a:tc>
                <a:extLst>
                  <a:ext uri="{0D108BD9-81ED-4DB2-BD59-A6C34878D82A}">
                    <a16:rowId xmlns:a16="http://schemas.microsoft.com/office/drawing/2014/main" val="10003"/>
                  </a:ext>
                </a:extLst>
              </a:tr>
              <a:tr h="1800525">
                <a:tc gridSpan="2">
                  <a:txBody>
                    <a:bodyPr/>
                    <a:lstStyle/>
                    <a:p>
                      <a:pPr marL="0" marR="0" lvl="0" indent="0" algn="l" rtl="0">
                        <a:lnSpc>
                          <a:spcPct val="100000"/>
                        </a:lnSpc>
                        <a:spcBef>
                          <a:spcPts val="0"/>
                        </a:spcBef>
                        <a:spcAft>
                          <a:spcPts val="0"/>
                        </a:spcAft>
                        <a:buClr>
                          <a:srgbClr val="FFC000"/>
                        </a:buClr>
                        <a:buSzPts val="2400"/>
                        <a:buFont typeface="Arial"/>
                        <a:buNone/>
                      </a:pPr>
                      <a:r>
                        <a:rPr lang="en-US" sz="2400" b="1">
                          <a:solidFill>
                            <a:srgbClr val="FFC000"/>
                          </a:solidFill>
                          <a:latin typeface="Arial"/>
                          <a:ea typeface="Arial"/>
                          <a:cs typeface="Arial"/>
                          <a:sym typeface="Arial"/>
                        </a:rPr>
                        <a:t>Ruler and Guides</a:t>
                      </a:r>
                      <a:r>
                        <a:rPr lang="en-US" sz="2000" b="0">
                          <a:solidFill>
                            <a:srgbClr val="FFC000"/>
                          </a:solidFill>
                          <a:latin typeface="Arial"/>
                          <a:ea typeface="Arial"/>
                          <a:cs typeface="Arial"/>
                          <a:sym typeface="Arial"/>
                        </a:rPr>
                        <a:t/>
                      </a:r>
                      <a:br>
                        <a:rPr lang="en-US" sz="2000" b="0">
                          <a:solidFill>
                            <a:srgbClr val="FFC000"/>
                          </a:solidFill>
                          <a:latin typeface="Arial"/>
                          <a:ea typeface="Arial"/>
                          <a:cs typeface="Arial"/>
                          <a:sym typeface="Arial"/>
                        </a:rPr>
                      </a:br>
                      <a:r>
                        <a:rPr lang="en-US" sz="2000" b="0">
                          <a:solidFill>
                            <a:srgbClr val="D9D9D9"/>
                          </a:solidFill>
                          <a:latin typeface="Arial"/>
                          <a:ea typeface="Arial"/>
                          <a:cs typeface="Arial"/>
                          <a:sym typeface="Arial"/>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endParaRPr/>
                    </a:p>
                  </a:txBody>
                  <a:tcPr marL="91450" marR="91450" marT="45725" marB="45725">
                    <a:solidFill>
                      <a:srgbClr val="010101"/>
                    </a:solidFill>
                  </a:tcPr>
                </a:tc>
                <a:tc hMerge="1">
                  <a:txBody>
                    <a:bodyPr/>
                    <a:lstStyle/>
                    <a:p>
                      <a:endParaRPr lang="el-GR"/>
                    </a:p>
                  </a:txBody>
                  <a:tcPr/>
                </a:tc>
                <a:extLst>
                  <a:ext uri="{0D108BD9-81ED-4DB2-BD59-A6C34878D82A}">
                    <a16:rowId xmlns:a16="http://schemas.microsoft.com/office/drawing/2014/main" val="10004"/>
                  </a:ext>
                </a:extLst>
              </a:tr>
              <a:tr h="3824350">
                <a:tc>
                  <a:txBody>
                    <a:bodyPr/>
                    <a:lstStyle/>
                    <a:p>
                      <a:pPr marL="0" marR="0" lvl="0" indent="0" algn="l" rtl="0">
                        <a:spcBef>
                          <a:spcPts val="0"/>
                        </a:spcBef>
                        <a:spcAft>
                          <a:spcPts val="0"/>
                        </a:spcAft>
                        <a:buNone/>
                      </a:pPr>
                      <a:endParaRPr sz="2000">
                        <a:solidFill>
                          <a:srgbClr val="1F3A4E"/>
                        </a:solidFill>
                      </a:endParaRPr>
                    </a:p>
                  </a:txBody>
                  <a:tcPr marL="91450" marR="91450" marT="45725" marB="45725"/>
                </a:tc>
                <a:tc>
                  <a:txBody>
                    <a:bodyPr/>
                    <a:lstStyle/>
                    <a:p>
                      <a:pPr marL="0" marR="0" lvl="1" indent="0" algn="l" rtl="0">
                        <a:spcBef>
                          <a:spcPts val="0"/>
                        </a:spcBef>
                        <a:spcAft>
                          <a:spcPts val="0"/>
                        </a:spcAft>
                        <a:buNone/>
                      </a:pPr>
                      <a:r>
                        <a:rPr lang="en-US" sz="2400" b="1" u="none" strike="noStrike" cap="none">
                          <a:solidFill>
                            <a:srgbClr val="FFC000"/>
                          </a:solidFill>
                          <a:latin typeface="Arial"/>
                          <a:ea typeface="Arial"/>
                          <a:cs typeface="Arial"/>
                          <a:sym typeface="Arial"/>
                        </a:rPr>
                        <a:t>Headers and text containers</a:t>
                      </a:r>
                      <a:r>
                        <a:rPr lang="en-US" sz="2000" b="0" u="none" strike="noStrike" cap="none">
                          <a:solidFill>
                            <a:schemeClr val="lt1"/>
                          </a:solidFill>
                          <a:latin typeface="Arial"/>
                          <a:ea typeface="Arial"/>
                          <a:cs typeface="Arial"/>
                          <a:sym typeface="Arial"/>
                        </a:rPr>
                        <a:t/>
                      </a:r>
                      <a:br>
                        <a:rPr lang="en-US" sz="2000" b="0" u="none" strike="noStrike" cap="none">
                          <a:solidFill>
                            <a:schemeClr val="lt1"/>
                          </a:solidFill>
                          <a:latin typeface="Arial"/>
                          <a:ea typeface="Arial"/>
                          <a:cs typeface="Arial"/>
                          <a:sym typeface="Arial"/>
                        </a:rPr>
                      </a:br>
                      <a:r>
                        <a:rPr lang="en-US" sz="2000" b="0" u="none" strike="noStrike" cap="none">
                          <a:solidFill>
                            <a:srgbClr val="D9D9D9"/>
                          </a:solidFill>
                          <a:latin typeface="Arial"/>
                          <a:ea typeface="Arial"/>
                          <a:cs typeface="Arial"/>
                          <a:sym typeface="Arial"/>
                        </a:rPr>
                        <a:t>Included in this template are commonly used section headers such as Abstract, Objectives, Methods, Results, etc. </a:t>
                      </a:r>
                      <a:r>
                        <a:rPr lang="en-US" sz="2000" b="0" u="none" strike="noStrike" cap="none">
                          <a:solidFill>
                            <a:schemeClr val="lt1"/>
                          </a:solidFill>
                          <a:latin typeface="Arial"/>
                          <a:ea typeface="Arial"/>
                          <a:cs typeface="Arial"/>
                          <a:sym typeface="Arial"/>
                        </a:rPr>
                        <a:t/>
                      </a:r>
                      <a:br>
                        <a:rPr lang="en-US" sz="2000" b="0" u="none" strike="noStrike" cap="none">
                          <a:solidFill>
                            <a:schemeClr val="lt1"/>
                          </a:solidFill>
                          <a:latin typeface="Arial"/>
                          <a:ea typeface="Arial"/>
                          <a:cs typeface="Arial"/>
                          <a:sym typeface="Arial"/>
                        </a:rPr>
                      </a:br>
                      <a:r>
                        <a:rPr lang="en-US" sz="2000" b="0" u="none" strike="noStrike" cap="none">
                          <a:solidFill>
                            <a:srgbClr val="FFC000"/>
                          </a:solidFill>
                          <a:latin typeface="Arial"/>
                          <a:ea typeface="Arial"/>
                          <a:cs typeface="Arial"/>
                          <a:sym typeface="Arial"/>
                        </a:rPr>
                        <a:t>-</a:t>
                      </a:r>
                      <a:r>
                        <a:rPr lang="en-US" sz="2000" b="0" u="none" strike="noStrike" cap="none">
                          <a:solidFill>
                            <a:schemeClr val="lt1"/>
                          </a:solidFill>
                          <a:latin typeface="Arial"/>
                          <a:ea typeface="Arial"/>
                          <a:cs typeface="Arial"/>
                          <a:sym typeface="Arial"/>
                        </a:rPr>
                        <a:t> </a:t>
                      </a:r>
                      <a:r>
                        <a:rPr lang="en-US" sz="2000" b="0" u="none" strike="noStrike" cap="none">
                          <a:solidFill>
                            <a:srgbClr val="D9D9D9"/>
                          </a:solidFill>
                          <a:latin typeface="Arial"/>
                          <a:ea typeface="Arial"/>
                          <a:cs typeface="Arial"/>
                          <a:sym typeface="Arial"/>
                        </a:rPr>
                        <a:t>Click inside a section header to add its text. </a:t>
                      </a:r>
                      <a:r>
                        <a:rPr lang="en-US" sz="2000" b="0" u="none" strike="noStrike" cap="none">
                          <a:solidFill>
                            <a:schemeClr val="lt1"/>
                          </a:solidFill>
                          <a:latin typeface="Arial"/>
                          <a:ea typeface="Arial"/>
                          <a:cs typeface="Arial"/>
                          <a:sym typeface="Arial"/>
                        </a:rPr>
                        <a:t/>
                      </a:r>
                      <a:br>
                        <a:rPr lang="en-US" sz="2000" b="0" u="none" strike="noStrike" cap="none">
                          <a:solidFill>
                            <a:schemeClr val="lt1"/>
                          </a:solidFill>
                          <a:latin typeface="Arial"/>
                          <a:ea typeface="Arial"/>
                          <a:cs typeface="Arial"/>
                          <a:sym typeface="Arial"/>
                        </a:rPr>
                      </a:br>
                      <a:r>
                        <a:rPr lang="en-US" sz="2000" b="0" u="none" strike="noStrike" cap="none">
                          <a:solidFill>
                            <a:srgbClr val="FFC000"/>
                          </a:solidFill>
                          <a:latin typeface="Arial"/>
                          <a:ea typeface="Arial"/>
                          <a:cs typeface="Arial"/>
                          <a:sym typeface="Arial"/>
                        </a:rPr>
                        <a:t>-</a:t>
                      </a:r>
                      <a:r>
                        <a:rPr lang="en-US" sz="2000" b="0" u="none" strike="noStrike" cap="none">
                          <a:solidFill>
                            <a:schemeClr val="lt1"/>
                          </a:solidFill>
                          <a:latin typeface="Arial"/>
                          <a:ea typeface="Arial"/>
                          <a:cs typeface="Arial"/>
                          <a:sym typeface="Arial"/>
                        </a:rPr>
                        <a:t> </a:t>
                      </a:r>
                      <a:r>
                        <a:rPr lang="en-US" sz="2000" b="0" u="none" strike="noStrike" cap="none">
                          <a:solidFill>
                            <a:srgbClr val="D9D9D9"/>
                          </a:solidFill>
                          <a:latin typeface="Arial"/>
                          <a:ea typeface="Arial"/>
                          <a:cs typeface="Arial"/>
                          <a:sym typeface="Arial"/>
                        </a:rPr>
                        <a:t>To add another header, click on edge of the section box so that it is outlined. Copy and paste it. </a:t>
                      </a:r>
                      <a:r>
                        <a:rPr lang="en-US" sz="2000" b="0" u="none" strike="noStrike" cap="none">
                          <a:solidFill>
                            <a:schemeClr val="lt1"/>
                          </a:solidFill>
                          <a:latin typeface="Arial"/>
                          <a:ea typeface="Arial"/>
                          <a:cs typeface="Arial"/>
                          <a:sym typeface="Arial"/>
                        </a:rPr>
                        <a:t/>
                      </a:r>
                      <a:br>
                        <a:rPr lang="en-US" sz="2000" b="0" u="none" strike="noStrike" cap="none">
                          <a:solidFill>
                            <a:schemeClr val="lt1"/>
                          </a:solidFill>
                          <a:latin typeface="Arial"/>
                          <a:ea typeface="Arial"/>
                          <a:cs typeface="Arial"/>
                          <a:sym typeface="Arial"/>
                        </a:rPr>
                      </a:br>
                      <a:r>
                        <a:rPr lang="en-US" sz="2000" b="0" u="none" strike="noStrike" cap="none">
                          <a:solidFill>
                            <a:srgbClr val="FFC000"/>
                          </a:solidFill>
                          <a:latin typeface="Arial"/>
                          <a:ea typeface="Arial"/>
                          <a:cs typeface="Arial"/>
                          <a:sym typeface="Arial"/>
                        </a:rPr>
                        <a:t>-</a:t>
                      </a:r>
                      <a:r>
                        <a:rPr lang="en-US" sz="2000" b="0" u="none" strike="noStrike" cap="none">
                          <a:solidFill>
                            <a:schemeClr val="lt1"/>
                          </a:solidFill>
                          <a:latin typeface="Arial"/>
                          <a:ea typeface="Arial"/>
                          <a:cs typeface="Arial"/>
                          <a:sym typeface="Arial"/>
                        </a:rPr>
                        <a:t> </a:t>
                      </a:r>
                      <a:r>
                        <a:rPr lang="en-US" sz="2000" b="0" u="none" strike="noStrike" cap="none">
                          <a:solidFill>
                            <a:srgbClr val="D9D9D9"/>
                          </a:solidFill>
                          <a:latin typeface="Arial"/>
                          <a:ea typeface="Arial"/>
                          <a:cs typeface="Arial"/>
                          <a:sym typeface="Arial"/>
                        </a:rPr>
                        <a:t>To increase its size, click on the white circles and expand to the the desired size.</a:t>
                      </a:r>
                      <a:endParaRPr/>
                    </a:p>
                  </a:txBody>
                  <a:tcPr marL="182875" marR="91450" marT="137150" marB="45725">
                    <a:solidFill>
                      <a:srgbClr val="010101"/>
                    </a:solidFill>
                  </a:tcPr>
                </a:tc>
                <a:extLst>
                  <a:ext uri="{0D108BD9-81ED-4DB2-BD59-A6C34878D82A}">
                    <a16:rowId xmlns:a16="http://schemas.microsoft.com/office/drawing/2014/main" val="10005"/>
                  </a:ext>
                </a:extLst>
              </a:tr>
              <a:tr h="3519125">
                <a:tc gridSpan="2">
                  <a:txBody>
                    <a:bodyPr/>
                    <a:lstStyle/>
                    <a:p>
                      <a:pPr marL="0" marR="0" lvl="0" indent="0" algn="l" rtl="0">
                        <a:spcBef>
                          <a:spcPts val="0"/>
                        </a:spcBef>
                        <a:spcAft>
                          <a:spcPts val="0"/>
                        </a:spcAft>
                        <a:buNone/>
                      </a:pPr>
                      <a:r>
                        <a:rPr lang="en-US" sz="2400" b="1">
                          <a:solidFill>
                            <a:srgbClr val="FFC000"/>
                          </a:solidFill>
                          <a:latin typeface="Arial"/>
                          <a:ea typeface="Arial"/>
                          <a:cs typeface="Arial"/>
                          <a:sym typeface="Arial"/>
                        </a:rPr>
                        <a:t>Adding content to the poster</a:t>
                      </a:r>
                      <a:endParaRPr/>
                    </a:p>
                    <a:p>
                      <a:pPr marL="0" marR="0" lvl="0" indent="0" algn="l" rtl="0">
                        <a:spcBef>
                          <a:spcPts val="0"/>
                        </a:spcBef>
                        <a:spcAft>
                          <a:spcPts val="0"/>
                        </a:spcAft>
                        <a:buNone/>
                      </a:pPr>
                      <a:r>
                        <a:rPr lang="en-US" sz="2000">
                          <a:solidFill>
                            <a:srgbClr val="D9D9D9"/>
                          </a:solidFill>
                          <a:latin typeface="Arial"/>
                          <a:ea typeface="Arial"/>
                          <a:cs typeface="Arial"/>
                          <a:sym typeface="Arial"/>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endParaRPr/>
                    </a:p>
                    <a:p>
                      <a:pPr marL="342900" marR="0" lvl="0" indent="-342900" algn="l" rtl="0">
                        <a:spcBef>
                          <a:spcPts val="0"/>
                        </a:spcBef>
                        <a:spcAft>
                          <a:spcPts val="0"/>
                        </a:spcAft>
                        <a:buClr>
                          <a:srgbClr val="D9D9D9"/>
                        </a:buClr>
                        <a:buSzPts val="2000"/>
                        <a:buFont typeface="Arial"/>
                        <a:buChar char="-"/>
                      </a:pPr>
                      <a:r>
                        <a:rPr lang="en-US" sz="2000">
                          <a:solidFill>
                            <a:srgbClr val="D9D9D9"/>
                          </a:solidFill>
                          <a:latin typeface="Arial"/>
                          <a:ea typeface="Arial"/>
                          <a:cs typeface="Arial"/>
                          <a:sym typeface="Arial"/>
                        </a:rPr>
                        <a:t>If you run out of room, try to reduce the size of your fonts and/or the size of your graphics. If there is a lot of empty space try to increase your font sizes and the size of your graphics. The font used for references can be smaller.</a:t>
                      </a:r>
                      <a:endParaRPr sz="2000">
                        <a:solidFill>
                          <a:srgbClr val="D9D9D9"/>
                        </a:solidFill>
                        <a:latin typeface="Arial"/>
                        <a:ea typeface="Arial"/>
                        <a:cs typeface="Arial"/>
                        <a:sym typeface="Arial"/>
                      </a:endParaRPr>
                    </a:p>
                  </a:txBody>
                  <a:tcPr marL="91450" marR="91450" marT="45725" marB="45725">
                    <a:solidFill>
                      <a:srgbClr val="010101"/>
                    </a:solidFill>
                  </a:tcPr>
                </a:tc>
                <a:tc hMerge="1">
                  <a:txBody>
                    <a:bodyPr/>
                    <a:lstStyle/>
                    <a:p>
                      <a:endParaRPr lang="el-GR"/>
                    </a:p>
                  </a:txBody>
                  <a:tcPr/>
                </a:tc>
                <a:extLst>
                  <a:ext uri="{0D108BD9-81ED-4DB2-BD59-A6C34878D82A}">
                    <a16:rowId xmlns:a16="http://schemas.microsoft.com/office/drawing/2014/main" val="10006"/>
                  </a:ext>
                </a:extLst>
              </a:tr>
              <a:tr h="2377650">
                <a:tc gridSpan="2">
                  <a:txBody>
                    <a:bodyPr/>
                    <a:lstStyle/>
                    <a:p>
                      <a:pPr marL="0" marR="0" lvl="0" indent="0" algn="l" rtl="0">
                        <a:lnSpc>
                          <a:spcPct val="100000"/>
                        </a:lnSpc>
                        <a:spcBef>
                          <a:spcPts val="0"/>
                        </a:spcBef>
                        <a:spcAft>
                          <a:spcPts val="0"/>
                        </a:spcAft>
                        <a:buClr>
                          <a:srgbClr val="FFC000"/>
                        </a:buClr>
                        <a:buSzPts val="2400"/>
                        <a:buFont typeface="Arial"/>
                        <a:buNone/>
                      </a:pPr>
                      <a:r>
                        <a:rPr lang="en-US" sz="2400" b="1">
                          <a:solidFill>
                            <a:srgbClr val="FFC000"/>
                          </a:solidFill>
                          <a:latin typeface="Arial"/>
                          <a:ea typeface="Arial"/>
                          <a:cs typeface="Arial"/>
                          <a:sym typeface="Arial"/>
                        </a:rPr>
                        <a:t>Photos</a:t>
                      </a:r>
                      <a:endParaRPr/>
                    </a:p>
                    <a:p>
                      <a:pPr marL="0" marR="0" lvl="0" indent="0" algn="l" rtl="0">
                        <a:lnSpc>
                          <a:spcPct val="100000"/>
                        </a:lnSpc>
                        <a:spcBef>
                          <a:spcPts val="0"/>
                        </a:spcBef>
                        <a:spcAft>
                          <a:spcPts val="0"/>
                        </a:spcAft>
                        <a:buClr>
                          <a:srgbClr val="D9D9D9"/>
                        </a:buClr>
                        <a:buSzPts val="2000"/>
                        <a:buFont typeface="Arial"/>
                        <a:buNone/>
                      </a:pPr>
                      <a:r>
                        <a:rPr lang="en-US" sz="2000" b="0" i="0" u="none" strike="noStrike" cap="none">
                          <a:solidFill>
                            <a:srgbClr val="D9D9D9"/>
                          </a:solidFill>
                          <a:latin typeface="Arial"/>
                          <a:ea typeface="Arial"/>
                          <a:cs typeface="Arial"/>
                          <a:sym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endParaRPr/>
                    </a:p>
                  </a:txBody>
                  <a:tcPr marL="182875" marR="91450" marT="137150" marB="45725">
                    <a:solidFill>
                      <a:srgbClr val="010101"/>
                    </a:solidFill>
                  </a:tcPr>
                </a:tc>
                <a:tc hMerge="1">
                  <a:txBody>
                    <a:bodyPr/>
                    <a:lstStyle/>
                    <a:p>
                      <a:endParaRPr lang="el-GR"/>
                    </a:p>
                  </a:txBody>
                  <a:tcPr/>
                </a:tc>
                <a:extLst>
                  <a:ext uri="{0D108BD9-81ED-4DB2-BD59-A6C34878D82A}">
                    <a16:rowId xmlns:a16="http://schemas.microsoft.com/office/drawing/2014/main" val="10007"/>
                  </a:ext>
                </a:extLst>
              </a:tr>
              <a:tr h="2293175">
                <a:tc gridSpan="2">
                  <a:txBody>
                    <a:bodyPr/>
                    <a:lstStyle/>
                    <a:p>
                      <a:pPr marL="0" marR="0" lvl="0" indent="0" algn="l" rtl="0">
                        <a:spcBef>
                          <a:spcPts val="0"/>
                        </a:spcBef>
                        <a:spcAft>
                          <a:spcPts val="0"/>
                        </a:spcAft>
                        <a:buNone/>
                      </a:pPr>
                      <a:endParaRPr sz="2000">
                        <a:solidFill>
                          <a:schemeClr val="lt1"/>
                        </a:solidFill>
                        <a:latin typeface="Arial"/>
                        <a:ea typeface="Arial"/>
                        <a:cs typeface="Arial"/>
                        <a:sym typeface="Arial"/>
                      </a:endParaRPr>
                    </a:p>
                  </a:txBody>
                  <a:tcPr marL="182875" marR="91450" marT="137150" marB="45725"/>
                </a:tc>
                <a:tc hMerge="1">
                  <a:txBody>
                    <a:bodyPr/>
                    <a:lstStyle/>
                    <a:p>
                      <a:endParaRPr lang="el-GR"/>
                    </a:p>
                  </a:txBody>
                  <a:tcPr/>
                </a:tc>
                <a:extLst>
                  <a:ext uri="{0D108BD9-81ED-4DB2-BD59-A6C34878D82A}">
                    <a16:rowId xmlns:a16="http://schemas.microsoft.com/office/drawing/2014/main" val="10008"/>
                  </a:ext>
                </a:extLst>
              </a:tr>
              <a:tr h="1280275">
                <a:tc gridSpan="2">
                  <a:txBody>
                    <a:bodyPr/>
                    <a:lstStyle/>
                    <a:p>
                      <a:pPr marL="0" marR="0" lvl="0" indent="0" algn="l" rtl="0">
                        <a:lnSpc>
                          <a:spcPct val="100000"/>
                        </a:lnSpc>
                        <a:spcBef>
                          <a:spcPts val="0"/>
                        </a:spcBef>
                        <a:spcAft>
                          <a:spcPts val="0"/>
                        </a:spcAft>
                        <a:buClr>
                          <a:srgbClr val="FFC000"/>
                        </a:buClr>
                        <a:buSzPts val="2400"/>
                        <a:buFont typeface="Arial"/>
                        <a:buNone/>
                      </a:pPr>
                      <a:r>
                        <a:rPr lang="en-US" sz="2400" b="1">
                          <a:solidFill>
                            <a:srgbClr val="FFC000"/>
                          </a:solidFill>
                          <a:latin typeface="Arial"/>
                          <a:ea typeface="Arial"/>
                          <a:cs typeface="Arial"/>
                          <a:sym typeface="Arial"/>
                        </a:rPr>
                        <a:t>Quality check your graphics</a:t>
                      </a:r>
                      <a:endParaRPr/>
                    </a:p>
                    <a:p>
                      <a:pPr marL="0" marR="0" lvl="0" indent="0" algn="l" rtl="0">
                        <a:lnSpc>
                          <a:spcPct val="100000"/>
                        </a:lnSpc>
                        <a:spcBef>
                          <a:spcPts val="0"/>
                        </a:spcBef>
                        <a:spcAft>
                          <a:spcPts val="0"/>
                        </a:spcAft>
                        <a:buClr>
                          <a:srgbClr val="D9D9D9"/>
                        </a:buClr>
                        <a:buSzPts val="2000"/>
                        <a:buFont typeface="Arial"/>
                        <a:buNone/>
                      </a:pPr>
                      <a:r>
                        <a:rPr lang="en-US" sz="2000">
                          <a:solidFill>
                            <a:srgbClr val="D9D9D9"/>
                          </a:solidFill>
                          <a:latin typeface="Arial"/>
                          <a:ea typeface="Arial"/>
                          <a:cs typeface="Arial"/>
                          <a:sym typeface="Arial"/>
                        </a:rPr>
                        <a:t>Zoom in and look at your images at 100%-200% magnification. If they look clear, they will print well. </a:t>
                      </a:r>
                      <a:endParaRPr/>
                    </a:p>
                  </a:txBody>
                  <a:tcPr marL="182875" marR="91450" marT="137150" marB="45725">
                    <a:solidFill>
                      <a:srgbClr val="010101"/>
                    </a:solidFill>
                  </a:tcPr>
                </a:tc>
                <a:tc hMerge="1">
                  <a:txBody>
                    <a:bodyPr/>
                    <a:lstStyle/>
                    <a:p>
                      <a:endParaRPr lang="el-GR"/>
                    </a:p>
                  </a:txBody>
                  <a:tcPr/>
                </a:tc>
                <a:extLst>
                  <a:ext uri="{0D108BD9-81ED-4DB2-BD59-A6C34878D82A}">
                    <a16:rowId xmlns:a16="http://schemas.microsoft.com/office/drawing/2014/main" val="10009"/>
                  </a:ext>
                </a:extLst>
              </a:tr>
              <a:tr h="3187275">
                <a:tc gridSpan="2">
                  <a:txBody>
                    <a:bodyPr/>
                    <a:lstStyle/>
                    <a:p>
                      <a:pPr marL="0" marR="0" lvl="0" indent="0" algn="l" rtl="0">
                        <a:lnSpc>
                          <a:spcPct val="100000"/>
                        </a:lnSpc>
                        <a:spcBef>
                          <a:spcPts val="0"/>
                        </a:spcBef>
                        <a:spcAft>
                          <a:spcPts val="0"/>
                        </a:spcAft>
                        <a:buClr>
                          <a:schemeClr val="dk1"/>
                        </a:buClr>
                        <a:buSzPts val="2000"/>
                        <a:buFont typeface="Calibri"/>
                        <a:buNone/>
                      </a:pPr>
                      <a:endParaRPr sz="2000">
                        <a:solidFill>
                          <a:schemeClr val="lt1"/>
                        </a:solidFill>
                        <a:latin typeface="Arial"/>
                        <a:ea typeface="Arial"/>
                        <a:cs typeface="Arial"/>
                        <a:sym typeface="Arial"/>
                      </a:endParaRPr>
                    </a:p>
                  </a:txBody>
                  <a:tcPr marL="182875" marR="91450" marT="137150" marB="45725"/>
                </a:tc>
                <a:tc hMerge="1">
                  <a:txBody>
                    <a:bodyPr/>
                    <a:lstStyle/>
                    <a:p>
                      <a:endParaRPr lang="el-GR"/>
                    </a:p>
                  </a:txBody>
                  <a:tcPr/>
                </a:tc>
                <a:extLst>
                  <a:ext uri="{0D108BD9-81ED-4DB2-BD59-A6C34878D82A}">
                    <a16:rowId xmlns:a16="http://schemas.microsoft.com/office/drawing/2014/main" val="10010"/>
                  </a:ext>
                </a:extLst>
              </a:tr>
            </a:tbl>
          </a:graphicData>
        </a:graphic>
      </p:graphicFrame>
      <p:graphicFrame>
        <p:nvGraphicFramePr>
          <p:cNvPr id="174" name="Google Shape;174;p19"/>
          <p:cNvGraphicFramePr/>
          <p:nvPr/>
        </p:nvGraphicFramePr>
        <p:xfrm>
          <a:off x="44695229" y="-84749"/>
          <a:ext cx="9430175" cy="33075050"/>
        </p:xfrm>
        <a:graphic>
          <a:graphicData uri="http://schemas.openxmlformats.org/drawingml/2006/table">
            <a:tbl>
              <a:tblPr firstRow="1" bandRow="1">
                <a:noFill/>
                <a:tableStyleId>{75EA6E77-6067-4B1A-962E-09F6DE45F57D}</a:tableStyleId>
              </a:tblPr>
              <a:tblGrid>
                <a:gridCol w="3343825">
                  <a:extLst>
                    <a:ext uri="{9D8B030D-6E8A-4147-A177-3AD203B41FA5}">
                      <a16:colId xmlns:a16="http://schemas.microsoft.com/office/drawing/2014/main" val="20000"/>
                    </a:ext>
                  </a:extLst>
                </a:gridCol>
                <a:gridCol w="1381550">
                  <a:extLst>
                    <a:ext uri="{9D8B030D-6E8A-4147-A177-3AD203B41FA5}">
                      <a16:colId xmlns:a16="http://schemas.microsoft.com/office/drawing/2014/main" val="20001"/>
                    </a:ext>
                  </a:extLst>
                </a:gridCol>
                <a:gridCol w="4704800">
                  <a:extLst>
                    <a:ext uri="{9D8B030D-6E8A-4147-A177-3AD203B41FA5}">
                      <a16:colId xmlns:a16="http://schemas.microsoft.com/office/drawing/2014/main" val="20002"/>
                    </a:ext>
                  </a:extLst>
                </a:gridCol>
              </a:tblGrid>
              <a:tr h="1756425">
                <a:tc gridSpan="3">
                  <a:txBody>
                    <a:bodyPr/>
                    <a:lstStyle/>
                    <a:p>
                      <a:pPr marL="0" marR="0" lvl="0" indent="0" algn="ctr" rtl="0">
                        <a:lnSpc>
                          <a:spcPct val="100000"/>
                        </a:lnSpc>
                        <a:spcBef>
                          <a:spcPts val="0"/>
                        </a:spcBef>
                        <a:spcAft>
                          <a:spcPts val="0"/>
                        </a:spcAft>
                        <a:buClr>
                          <a:srgbClr val="1F3A4E"/>
                        </a:buClr>
                        <a:buSzPts val="4000"/>
                        <a:buFont typeface="Arial Black"/>
                        <a:buNone/>
                      </a:pPr>
                      <a:r>
                        <a:rPr lang="en-US" sz="4000" b="0">
                          <a:solidFill>
                            <a:srgbClr val="1F3A4E"/>
                          </a:solidFill>
                          <a:latin typeface="Arial Black"/>
                          <a:ea typeface="Arial Black"/>
                          <a:cs typeface="Arial Black"/>
                          <a:sym typeface="Arial Black"/>
                        </a:rPr>
                        <a:t>QUICK START GUIDE</a:t>
                      </a:r>
                      <a:br>
                        <a:rPr lang="en-US" sz="4000" b="0">
                          <a:solidFill>
                            <a:srgbClr val="1F3A4E"/>
                          </a:solidFill>
                          <a:latin typeface="Arial Black"/>
                          <a:ea typeface="Arial Black"/>
                          <a:cs typeface="Arial Black"/>
                          <a:sym typeface="Arial Black"/>
                        </a:rPr>
                      </a:br>
                      <a:r>
                        <a:rPr lang="en-US" sz="3200" b="1">
                          <a:solidFill>
                            <a:srgbClr val="FF0000"/>
                          </a:solidFill>
                          <a:latin typeface="Trebuchet MS"/>
                          <a:ea typeface="Trebuchet MS"/>
                          <a:cs typeface="Trebuchet MS"/>
                          <a:sym typeface="Trebuchet MS"/>
                        </a:rPr>
                        <a:t>(THIS SIDEBAR WILL NOT PRINT)</a:t>
                      </a:r>
                      <a:endParaRPr sz="4000" b="1">
                        <a:solidFill>
                          <a:schemeClr val="lt1"/>
                        </a:solidFill>
                        <a:latin typeface="Trebuchet MS"/>
                        <a:ea typeface="Trebuchet MS"/>
                        <a:cs typeface="Trebuchet MS"/>
                        <a:sym typeface="Trebuchet MS"/>
                      </a:endParaRPr>
                    </a:p>
                  </a:txBody>
                  <a:tcPr marL="182875" marR="91450" marT="137150" marB="45725">
                    <a:solidFill>
                      <a:srgbClr val="FFC000"/>
                    </a:solidFill>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0"/>
                  </a:ext>
                </a:extLst>
              </a:tr>
              <a:tr h="5563100">
                <a:tc gridSpan="3">
                  <a:txBody>
                    <a:bodyPr/>
                    <a:lstStyle/>
                    <a:p>
                      <a:pPr marL="0" marR="0" lvl="0" indent="0" algn="l" rtl="0">
                        <a:spcBef>
                          <a:spcPts val="0"/>
                        </a:spcBef>
                        <a:spcAft>
                          <a:spcPts val="0"/>
                        </a:spcAft>
                        <a:buNone/>
                      </a:pPr>
                      <a:r>
                        <a:rPr lang="en-US" sz="2800" b="1">
                          <a:solidFill>
                            <a:srgbClr val="FFC000"/>
                          </a:solidFill>
                          <a:latin typeface="Arial"/>
                          <a:ea typeface="Arial"/>
                          <a:cs typeface="Arial"/>
                          <a:sym typeface="Arial"/>
                        </a:rPr>
                        <a:t>How to change the template colors</a:t>
                      </a:r>
                      <a:endParaRPr/>
                    </a:p>
                    <a:p>
                      <a:pPr marL="0" marR="0" lvl="0" indent="0" algn="l" rtl="0">
                        <a:spcBef>
                          <a:spcPts val="0"/>
                        </a:spcBef>
                        <a:spcAft>
                          <a:spcPts val="0"/>
                        </a:spcAft>
                        <a:buNone/>
                      </a:pPr>
                      <a:r>
                        <a:rPr lang="en-US" sz="2400" b="0">
                          <a:solidFill>
                            <a:srgbClr val="D9D9D9"/>
                          </a:solidFill>
                          <a:latin typeface="Arial"/>
                          <a:ea typeface="Arial"/>
                          <a:cs typeface="Arial"/>
                          <a:sym typeface="Arial"/>
                        </a:rPr>
                        <a:t>You can change the overall template color theme by clicking on the COLORS dropdown menu under the DESIGN tab. You can see a tutorial here: </a:t>
                      </a:r>
                      <a:r>
                        <a:rPr lang="en-US" sz="2400" u="sng">
                          <a:solidFill>
                            <a:srgbClr val="FFC000"/>
                          </a:solidFill>
                          <a:hlinkClick r:id="rId3">
                            <a:extLst>
                              <a:ext uri="{A12FA001-AC4F-418D-AE19-62706E023703}">
                                <ahyp:hlinkClr xmlns:ahyp="http://schemas.microsoft.com/office/drawing/2018/hyperlinkcolor" xmlns="" val="tx"/>
                              </a:ext>
                            </a:extLst>
                          </a:hlinkClick>
                        </a:rPr>
                        <a:t>https://www.posterpresentations.com/how-to-change-the-research-poster-template-colors.html</a:t>
                      </a:r>
                      <a:endParaRPr sz="2400">
                        <a:solidFill>
                          <a:srgbClr val="FFC000"/>
                        </a:solidFill>
                      </a:endParaRPr>
                    </a:p>
                    <a:p>
                      <a:pPr marL="0" marR="0" lvl="0" indent="0" algn="l" rtl="0">
                        <a:spcBef>
                          <a:spcPts val="0"/>
                        </a:spcBef>
                        <a:spcAft>
                          <a:spcPts val="0"/>
                        </a:spcAft>
                        <a:buNone/>
                      </a:pPr>
                      <a:endParaRPr sz="2400" b="0">
                        <a:solidFill>
                          <a:srgbClr val="D9D9D9"/>
                        </a:solidFill>
                        <a:latin typeface="Arial"/>
                        <a:ea typeface="Arial"/>
                        <a:cs typeface="Arial"/>
                        <a:sym typeface="Arial"/>
                      </a:endParaRPr>
                    </a:p>
                    <a:p>
                      <a:pPr marL="0" marR="0" lvl="0" indent="0" algn="l" rtl="0">
                        <a:spcBef>
                          <a:spcPts val="0"/>
                        </a:spcBef>
                        <a:spcAft>
                          <a:spcPts val="0"/>
                        </a:spcAft>
                        <a:buNone/>
                      </a:pPr>
                      <a:r>
                        <a:rPr lang="en-US" sz="2400" b="0">
                          <a:solidFill>
                            <a:srgbClr val="D9D9D9"/>
                          </a:solidFill>
                          <a:latin typeface="Arial"/>
                          <a:ea typeface="Arial"/>
                          <a:cs typeface="Arial"/>
                          <a:sym typeface="Arial"/>
                        </a:rPr>
                        <a:t>You can also manually change the color of individual elements by going to VIEW &gt; SLIDE MASTER. On the left side of your screen select the background master where you can change the template background, column sizes, etc. </a:t>
                      </a:r>
                      <a:endParaRPr/>
                    </a:p>
                    <a:p>
                      <a:pPr marL="0" marR="0" lvl="0" indent="0" algn="l" rtl="0">
                        <a:spcBef>
                          <a:spcPts val="0"/>
                        </a:spcBef>
                        <a:spcAft>
                          <a:spcPts val="0"/>
                        </a:spcAft>
                        <a:buNone/>
                      </a:pPr>
                      <a:endParaRPr sz="2400" b="0">
                        <a:solidFill>
                          <a:srgbClr val="D9D9D9"/>
                        </a:solidFill>
                        <a:latin typeface="Arial"/>
                        <a:ea typeface="Arial"/>
                        <a:cs typeface="Arial"/>
                        <a:sym typeface="Arial"/>
                      </a:endParaRPr>
                    </a:p>
                    <a:p>
                      <a:pPr marL="0" marR="0" lvl="0" indent="0" algn="l" rtl="0">
                        <a:spcBef>
                          <a:spcPts val="0"/>
                        </a:spcBef>
                        <a:spcAft>
                          <a:spcPts val="0"/>
                        </a:spcAft>
                        <a:buNone/>
                      </a:pPr>
                      <a:r>
                        <a:rPr lang="en-US" sz="2400" b="0">
                          <a:solidFill>
                            <a:srgbClr val="D9D9D9"/>
                          </a:solidFill>
                          <a:latin typeface="Arial"/>
                          <a:ea typeface="Arial"/>
                          <a:cs typeface="Arial"/>
                          <a:sym typeface="Arial"/>
                        </a:rPr>
                        <a:t>After you finish working on the SLIDE MASTER, it is important that you go to VIEW &gt; NORMAL to continue working on your poster. </a:t>
                      </a:r>
                      <a:endParaRPr/>
                    </a:p>
                  </a:txBody>
                  <a:tcPr marL="182875" marR="91450" marT="137150" marB="45725">
                    <a:solidFill>
                      <a:schemeClr val="dk1"/>
                    </a:solidFill>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1"/>
                  </a:ext>
                </a:extLst>
              </a:tr>
              <a:tr h="3667725">
                <a:tc gridSpan="3">
                  <a:txBody>
                    <a:bodyPr/>
                    <a:lstStyle/>
                    <a:p>
                      <a:pPr marL="0" marR="0" lvl="0" indent="0" algn="l" rtl="0">
                        <a:spcBef>
                          <a:spcPts val="0"/>
                        </a:spcBef>
                        <a:spcAft>
                          <a:spcPts val="0"/>
                        </a:spcAft>
                        <a:buNone/>
                      </a:pPr>
                      <a:r>
                        <a:rPr lang="en-US" sz="2800" b="1">
                          <a:solidFill>
                            <a:srgbClr val="FFC000"/>
                          </a:solidFill>
                          <a:latin typeface="Arial"/>
                          <a:ea typeface="Arial"/>
                          <a:cs typeface="Arial"/>
                          <a:sym typeface="Arial"/>
                        </a:rPr>
                        <a:t>How to change the column layout configuration</a:t>
                      </a:r>
                      <a:endParaRPr/>
                    </a:p>
                    <a:p>
                      <a:pPr marL="0" marR="0" lvl="0" indent="0" algn="l" rtl="0">
                        <a:spcBef>
                          <a:spcPts val="0"/>
                        </a:spcBef>
                        <a:spcAft>
                          <a:spcPts val="0"/>
                        </a:spcAft>
                        <a:buNone/>
                      </a:pPr>
                      <a:r>
                        <a:rPr lang="en-US" sz="2400">
                          <a:solidFill>
                            <a:srgbClr val="D9D9D9"/>
                          </a:solidFill>
                          <a:latin typeface="Arial"/>
                          <a:ea typeface="Arial"/>
                          <a:cs typeface="Arial"/>
                          <a:sym typeface="Arial"/>
                        </a:rPr>
                        <a:t>You can manually change the configuration on the columns by going to VIEW &gt; SLIDE MASTER. You can delete columns, resize them or modify them as needed for your layout. </a:t>
                      </a:r>
                      <a:endParaRPr/>
                    </a:p>
                    <a:p>
                      <a:pPr marL="0" marR="0" lvl="0" indent="0" algn="l" rtl="0">
                        <a:lnSpc>
                          <a:spcPct val="100000"/>
                        </a:lnSpc>
                        <a:spcBef>
                          <a:spcPts val="0"/>
                        </a:spcBef>
                        <a:spcAft>
                          <a:spcPts val="0"/>
                        </a:spcAft>
                        <a:buClr>
                          <a:srgbClr val="D9D9D9"/>
                        </a:buClr>
                        <a:buSzPts val="2400"/>
                        <a:buFont typeface="Arial"/>
                        <a:buNone/>
                      </a:pPr>
                      <a:r>
                        <a:rPr lang="en-US" sz="2400">
                          <a:solidFill>
                            <a:srgbClr val="D9D9D9"/>
                          </a:solidFill>
                          <a:latin typeface="Arial"/>
                          <a:ea typeface="Arial"/>
                          <a:cs typeface="Arial"/>
                          <a:sym typeface="Arial"/>
                        </a:rPr>
                        <a:t>You can see a tutorial here: </a:t>
                      </a:r>
                      <a:r>
                        <a:rPr lang="en-US" sz="2400" u="sng">
                          <a:solidFill>
                            <a:srgbClr val="FFC000"/>
                          </a:solidFill>
                          <a:latin typeface="Arial"/>
                          <a:ea typeface="Arial"/>
                          <a:cs typeface="Arial"/>
                          <a:sym typeface="Arial"/>
                        </a:rPr>
                        <a:t>https://www.posterpresentations.com/how-to-change-the-column-configuration.html</a:t>
                      </a:r>
                      <a:endParaRPr sz="8600" u="sng">
                        <a:solidFill>
                          <a:srgbClr val="FFC000"/>
                        </a:solidFill>
                      </a:endParaRPr>
                    </a:p>
                  </a:txBody>
                  <a:tcPr marL="182875" marR="91450" marT="137150" marB="45725">
                    <a:solidFill>
                      <a:schemeClr val="dk1"/>
                    </a:solidFill>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2"/>
                  </a:ext>
                </a:extLst>
              </a:tr>
              <a:tr h="5177075">
                <a:tc gridSpan="2">
                  <a:txBody>
                    <a:bodyPr/>
                    <a:lstStyle/>
                    <a:p>
                      <a:pPr marL="0" marR="0" lvl="0" indent="0" algn="l" rtl="0">
                        <a:lnSpc>
                          <a:spcPct val="100000"/>
                        </a:lnSpc>
                        <a:spcBef>
                          <a:spcPts val="0"/>
                        </a:spcBef>
                        <a:spcAft>
                          <a:spcPts val="0"/>
                        </a:spcAft>
                        <a:buClr>
                          <a:schemeClr val="dk1"/>
                        </a:buClr>
                        <a:buSzPts val="2400"/>
                        <a:buFont typeface="Calibri"/>
                        <a:buNone/>
                      </a:pPr>
                      <a:endParaRPr sz="2400">
                        <a:solidFill>
                          <a:srgbClr val="D9D9D9"/>
                        </a:solidFill>
                        <a:latin typeface="Arial"/>
                        <a:ea typeface="Arial"/>
                        <a:cs typeface="Arial"/>
                        <a:sym typeface="Arial"/>
                      </a:endParaRPr>
                    </a:p>
                  </a:txBody>
                  <a:tcPr marL="182875" marR="91450" marT="137150" marB="45725"/>
                </a:tc>
                <a:tc hMerge="1">
                  <a:txBody>
                    <a:bodyPr/>
                    <a:lstStyle/>
                    <a:p>
                      <a:endParaRPr lang="el-GR"/>
                    </a:p>
                  </a:txBody>
                  <a:tcPr/>
                </a:tc>
                <a:tc rowSpan="2">
                  <a:txBody>
                    <a:bodyPr/>
                    <a:lstStyle/>
                    <a:p>
                      <a:pPr marL="0" marR="0" lvl="0" indent="0" algn="l" rtl="0">
                        <a:lnSpc>
                          <a:spcPct val="100000"/>
                        </a:lnSpc>
                        <a:spcBef>
                          <a:spcPts val="0"/>
                        </a:spcBef>
                        <a:spcAft>
                          <a:spcPts val="0"/>
                        </a:spcAft>
                        <a:buClr>
                          <a:srgbClr val="FFC000"/>
                        </a:buClr>
                        <a:buSzPts val="2800"/>
                        <a:buFont typeface="Arial"/>
                        <a:buNone/>
                      </a:pPr>
                      <a:r>
                        <a:rPr lang="en-US" sz="2800" b="1">
                          <a:solidFill>
                            <a:srgbClr val="FFC000"/>
                          </a:solidFill>
                          <a:latin typeface="Arial"/>
                          <a:ea typeface="Arial"/>
                          <a:cs typeface="Arial"/>
                          <a:sym typeface="Arial"/>
                        </a:rPr>
                        <a:t>How to hide the QUICK START GUIDE bars from the sides of the template</a:t>
                      </a:r>
                      <a:endParaRPr/>
                    </a:p>
                    <a:p>
                      <a:pPr marL="0" marR="0" lvl="0" indent="0" algn="l" rtl="0">
                        <a:lnSpc>
                          <a:spcPct val="100000"/>
                        </a:lnSpc>
                        <a:spcBef>
                          <a:spcPts val="0"/>
                        </a:spcBef>
                        <a:spcAft>
                          <a:spcPts val="0"/>
                        </a:spcAft>
                        <a:buClr>
                          <a:srgbClr val="D9D9D9"/>
                        </a:buClr>
                        <a:buSzPts val="2400"/>
                        <a:buFont typeface="Arial"/>
                        <a:buNone/>
                      </a:pPr>
                      <a:r>
                        <a:rPr lang="en-US" sz="2400">
                          <a:solidFill>
                            <a:srgbClr val="D9D9D9"/>
                          </a:solidFill>
                          <a:latin typeface="Arial"/>
                          <a:ea typeface="Arial"/>
                          <a:cs typeface="Arial"/>
                          <a:sym typeface="Arial"/>
                        </a:rPr>
                        <a:t>The Quick Start Guides </a:t>
                      </a:r>
                      <a:r>
                        <a:rPr lang="en-US" sz="2400" u="sng">
                          <a:solidFill>
                            <a:srgbClr val="D9D9D9"/>
                          </a:solidFill>
                          <a:latin typeface="Arial"/>
                          <a:ea typeface="Arial"/>
                          <a:cs typeface="Arial"/>
                          <a:sym typeface="Arial"/>
                        </a:rPr>
                        <a:t>are outside the template’s printable area</a:t>
                      </a:r>
                      <a:r>
                        <a:rPr lang="en-US" sz="2400">
                          <a:solidFill>
                            <a:srgbClr val="D9D9D9"/>
                          </a:solidFill>
                          <a:latin typeface="Arial"/>
                          <a:ea typeface="Arial"/>
                          <a:cs typeface="Arial"/>
                          <a:sym typeface="Arial"/>
                        </a:rPr>
                        <a:t> and they will not be on the printed poster. </a:t>
                      </a:r>
                      <a:endParaRPr/>
                    </a:p>
                    <a:p>
                      <a:pPr marL="0" marR="0" lvl="0" indent="0" algn="l" rtl="0">
                        <a:lnSpc>
                          <a:spcPct val="100000"/>
                        </a:lnSpc>
                        <a:spcBef>
                          <a:spcPts val="0"/>
                        </a:spcBef>
                        <a:spcAft>
                          <a:spcPts val="0"/>
                        </a:spcAft>
                        <a:buClr>
                          <a:schemeClr val="dk1"/>
                        </a:buClr>
                        <a:buSzPts val="2400"/>
                        <a:buFont typeface="Calibri"/>
                        <a:buNone/>
                      </a:pPr>
                      <a:endParaRPr sz="2400">
                        <a:solidFill>
                          <a:srgbClr val="D9D9D9"/>
                        </a:solidFill>
                        <a:latin typeface="Arial"/>
                        <a:ea typeface="Arial"/>
                        <a:cs typeface="Arial"/>
                        <a:sym typeface="Arial"/>
                      </a:endParaRPr>
                    </a:p>
                    <a:p>
                      <a:pPr marL="0" marR="0" lvl="0" indent="0" algn="l" rtl="0">
                        <a:lnSpc>
                          <a:spcPct val="100000"/>
                        </a:lnSpc>
                        <a:spcBef>
                          <a:spcPts val="0"/>
                        </a:spcBef>
                        <a:spcAft>
                          <a:spcPts val="0"/>
                        </a:spcAft>
                        <a:buClr>
                          <a:srgbClr val="D9D9D9"/>
                        </a:buClr>
                        <a:buSzPts val="2400"/>
                        <a:buFont typeface="Arial"/>
                        <a:buNone/>
                      </a:pPr>
                      <a:r>
                        <a:rPr lang="en-US" sz="2400">
                          <a:solidFill>
                            <a:srgbClr val="D9D9D9"/>
                          </a:solidFill>
                          <a:latin typeface="Arial"/>
                          <a:ea typeface="Arial"/>
                          <a:cs typeface="Arial"/>
                          <a:sym typeface="Arial"/>
                        </a:rPr>
                        <a:t>If you create a PDF file from your template, the guides will not be included.</a:t>
                      </a:r>
                      <a:endParaRPr/>
                    </a:p>
                    <a:p>
                      <a:pPr marL="0" marR="0" lvl="0" indent="0" algn="l" rtl="0">
                        <a:lnSpc>
                          <a:spcPct val="100000"/>
                        </a:lnSpc>
                        <a:spcBef>
                          <a:spcPts val="0"/>
                        </a:spcBef>
                        <a:spcAft>
                          <a:spcPts val="0"/>
                        </a:spcAft>
                        <a:buClr>
                          <a:schemeClr val="dk1"/>
                        </a:buClr>
                        <a:buSzPts val="2400"/>
                        <a:buFont typeface="Calibri"/>
                        <a:buNone/>
                      </a:pPr>
                      <a:endParaRPr sz="2400">
                        <a:solidFill>
                          <a:srgbClr val="D9D9D9"/>
                        </a:solidFill>
                        <a:latin typeface="Arial"/>
                        <a:ea typeface="Arial"/>
                        <a:cs typeface="Arial"/>
                        <a:sym typeface="Arial"/>
                      </a:endParaRPr>
                    </a:p>
                    <a:p>
                      <a:pPr marL="0" marR="0" lvl="0" indent="0" algn="l" rtl="0">
                        <a:lnSpc>
                          <a:spcPct val="100000"/>
                        </a:lnSpc>
                        <a:spcBef>
                          <a:spcPts val="0"/>
                        </a:spcBef>
                        <a:spcAft>
                          <a:spcPts val="0"/>
                        </a:spcAft>
                        <a:buClr>
                          <a:srgbClr val="D9D9D9"/>
                        </a:buClr>
                        <a:buSzPts val="2400"/>
                        <a:buFont typeface="Arial"/>
                        <a:buNone/>
                      </a:pPr>
                      <a:r>
                        <a:rPr lang="en-US" sz="2400">
                          <a:solidFill>
                            <a:srgbClr val="D9D9D9"/>
                          </a:solidFill>
                          <a:latin typeface="Arial"/>
                          <a:ea typeface="Arial"/>
                          <a:cs typeface="Arial"/>
                          <a:sym typeface="Arial"/>
                        </a:rPr>
                        <a:t>To hide the guides click on the </a:t>
                      </a:r>
                      <a:r>
                        <a:rPr lang="en-US" sz="2400" b="1">
                          <a:solidFill>
                            <a:srgbClr val="D9D9D9"/>
                          </a:solidFill>
                          <a:latin typeface="Arial"/>
                          <a:ea typeface="Arial"/>
                          <a:cs typeface="Arial"/>
                          <a:sym typeface="Arial"/>
                        </a:rPr>
                        <a:t>Home</a:t>
                      </a:r>
                      <a:r>
                        <a:rPr lang="en-US" sz="2400">
                          <a:solidFill>
                            <a:srgbClr val="D9D9D9"/>
                          </a:solidFill>
                          <a:latin typeface="Arial"/>
                          <a:ea typeface="Arial"/>
                          <a:cs typeface="Arial"/>
                          <a:sym typeface="Arial"/>
                        </a:rPr>
                        <a:t> tab (top of the screen) and then click on the </a:t>
                      </a:r>
                      <a:r>
                        <a:rPr lang="en-US" sz="2400" b="1">
                          <a:solidFill>
                            <a:srgbClr val="D9D9D9"/>
                          </a:solidFill>
                          <a:latin typeface="Arial"/>
                          <a:ea typeface="Arial"/>
                          <a:cs typeface="Arial"/>
                          <a:sym typeface="Arial"/>
                        </a:rPr>
                        <a:t>Layout</a:t>
                      </a:r>
                      <a:r>
                        <a:rPr lang="en-US" sz="2400">
                          <a:solidFill>
                            <a:srgbClr val="D9D9D9"/>
                          </a:solidFill>
                          <a:latin typeface="Arial"/>
                          <a:ea typeface="Arial"/>
                          <a:cs typeface="Arial"/>
                          <a:sym typeface="Arial"/>
                        </a:rPr>
                        <a:t> button below to see the available layouts. Choose the </a:t>
                      </a:r>
                      <a:r>
                        <a:rPr lang="en-US" sz="2400" b="1">
                          <a:solidFill>
                            <a:srgbClr val="D9D9D9"/>
                          </a:solidFill>
                          <a:latin typeface="Arial"/>
                          <a:ea typeface="Arial"/>
                          <a:cs typeface="Arial"/>
                          <a:sym typeface="Arial"/>
                        </a:rPr>
                        <a:t>Without Guides </a:t>
                      </a:r>
                      <a:r>
                        <a:rPr lang="en-US" sz="2400" b="0">
                          <a:solidFill>
                            <a:srgbClr val="D9D9D9"/>
                          </a:solidFill>
                          <a:latin typeface="Arial"/>
                          <a:ea typeface="Arial"/>
                          <a:cs typeface="Arial"/>
                          <a:sym typeface="Arial"/>
                        </a:rPr>
                        <a:t>layout</a:t>
                      </a:r>
                      <a:r>
                        <a:rPr lang="en-US" sz="2400">
                          <a:solidFill>
                            <a:srgbClr val="D9D9D9"/>
                          </a:solidFill>
                          <a:latin typeface="Arial"/>
                          <a:ea typeface="Arial"/>
                          <a:cs typeface="Arial"/>
                          <a:sym typeface="Arial"/>
                        </a:rPr>
                        <a:t>.</a:t>
                      </a:r>
                      <a:endParaRPr sz="2400">
                        <a:solidFill>
                          <a:srgbClr val="D9D9D9"/>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alibri"/>
                        <a:buNone/>
                      </a:pPr>
                      <a:endParaRPr sz="2400">
                        <a:solidFill>
                          <a:srgbClr val="D9D9D9"/>
                        </a:solidFill>
                        <a:latin typeface="Arial"/>
                        <a:ea typeface="Arial"/>
                        <a:cs typeface="Arial"/>
                        <a:sym typeface="Arial"/>
                      </a:endParaRPr>
                    </a:p>
                  </a:txBody>
                  <a:tcPr marL="182875" marR="91450" marT="137150" marB="45725">
                    <a:solidFill>
                      <a:srgbClr val="010101"/>
                    </a:solidFill>
                  </a:tcPr>
                </a:tc>
                <a:extLst>
                  <a:ext uri="{0D108BD9-81ED-4DB2-BD59-A6C34878D82A}">
                    <a16:rowId xmlns:a16="http://schemas.microsoft.com/office/drawing/2014/main" val="10003"/>
                  </a:ext>
                </a:extLst>
              </a:tr>
              <a:tr h="2888325">
                <a:tc gridSpan="2">
                  <a:txBody>
                    <a:bodyPr/>
                    <a:lstStyle/>
                    <a:p>
                      <a:pPr marL="0" marR="0" lvl="0" indent="0" algn="l" rtl="0">
                        <a:lnSpc>
                          <a:spcPct val="100000"/>
                        </a:lnSpc>
                        <a:spcBef>
                          <a:spcPts val="0"/>
                        </a:spcBef>
                        <a:spcAft>
                          <a:spcPts val="0"/>
                        </a:spcAft>
                        <a:buClr>
                          <a:schemeClr val="dk1"/>
                        </a:buClr>
                        <a:buSzPts val="2400"/>
                        <a:buFont typeface="Calibri"/>
                        <a:buNone/>
                      </a:pPr>
                      <a:endParaRPr sz="2400">
                        <a:solidFill>
                          <a:srgbClr val="D9D9D9"/>
                        </a:solidFill>
                        <a:latin typeface="Arial"/>
                        <a:ea typeface="Arial"/>
                        <a:cs typeface="Arial"/>
                        <a:sym typeface="Arial"/>
                      </a:endParaRPr>
                    </a:p>
                  </a:txBody>
                  <a:tcPr marL="182875" marR="91450" marT="137150" marB="45725">
                    <a:solidFill>
                      <a:srgbClr val="010101"/>
                    </a:solidFill>
                  </a:tcPr>
                </a:tc>
                <a:tc hMerge="1">
                  <a:txBody>
                    <a:bodyPr/>
                    <a:lstStyle/>
                    <a:p>
                      <a:endParaRPr lang="el-GR"/>
                    </a:p>
                  </a:txBody>
                  <a:tcPr/>
                </a:tc>
                <a:tc vMerge="1">
                  <a:txBody>
                    <a:bodyPr/>
                    <a:lstStyle/>
                    <a:p>
                      <a:endParaRPr lang="el-GR"/>
                    </a:p>
                  </a:txBody>
                  <a:tcPr/>
                </a:tc>
                <a:extLst>
                  <a:ext uri="{0D108BD9-81ED-4DB2-BD59-A6C34878D82A}">
                    <a16:rowId xmlns:a16="http://schemas.microsoft.com/office/drawing/2014/main" val="10004"/>
                  </a:ext>
                </a:extLst>
              </a:tr>
              <a:tr h="3781425">
                <a:tc gridSpan="2">
                  <a:txBody>
                    <a:bodyPr/>
                    <a:lstStyle/>
                    <a:p>
                      <a:pPr marL="0" marR="0" lvl="0" indent="0" algn="l" rtl="0">
                        <a:spcBef>
                          <a:spcPts val="0"/>
                        </a:spcBef>
                        <a:spcAft>
                          <a:spcPts val="0"/>
                        </a:spcAft>
                        <a:buNone/>
                      </a:pPr>
                      <a:r>
                        <a:rPr lang="en-US" sz="2800" b="1">
                          <a:solidFill>
                            <a:srgbClr val="FFC000"/>
                          </a:solidFill>
                          <a:latin typeface="Arial"/>
                          <a:ea typeface="Arial"/>
                          <a:cs typeface="Arial"/>
                          <a:sym typeface="Arial"/>
                        </a:rPr>
                        <a:t>How to preview your poster prior to printing</a:t>
                      </a:r>
                      <a:endParaRPr sz="2800" b="1">
                        <a:solidFill>
                          <a:srgbClr val="FFC000"/>
                        </a:solidFill>
                        <a:latin typeface="Arial"/>
                        <a:ea typeface="Arial"/>
                        <a:cs typeface="Arial"/>
                        <a:sym typeface="Arial"/>
                      </a:endParaRPr>
                    </a:p>
                    <a:p>
                      <a:pPr marL="0" marR="0" lvl="0" indent="0" algn="l" rtl="0">
                        <a:spcBef>
                          <a:spcPts val="0"/>
                        </a:spcBef>
                        <a:spcAft>
                          <a:spcPts val="0"/>
                        </a:spcAft>
                        <a:buNone/>
                      </a:pPr>
                      <a:r>
                        <a:rPr lang="en-US" sz="2400">
                          <a:solidFill>
                            <a:srgbClr val="D9D9D9"/>
                          </a:solidFill>
                          <a:latin typeface="Arial"/>
                          <a:ea typeface="Arial"/>
                          <a:cs typeface="Arial"/>
                          <a:sym typeface="Arial"/>
                        </a:rPr>
                        <a:t>You can preview your poster at any time by pressing the </a:t>
                      </a:r>
                      <a:r>
                        <a:rPr lang="en-US" sz="2400">
                          <a:solidFill>
                            <a:srgbClr val="FFC000"/>
                          </a:solidFill>
                          <a:latin typeface="Arial"/>
                          <a:ea typeface="Arial"/>
                          <a:cs typeface="Arial"/>
                          <a:sym typeface="Arial"/>
                        </a:rPr>
                        <a:t>F5 key</a:t>
                      </a:r>
                      <a:r>
                        <a:rPr lang="en-US" sz="2400">
                          <a:solidFill>
                            <a:srgbClr val="D9D9D9"/>
                          </a:solidFill>
                          <a:latin typeface="Arial"/>
                          <a:ea typeface="Arial"/>
                          <a:cs typeface="Arial"/>
                          <a:sym typeface="Arial"/>
                        </a:rPr>
                        <a:t> on your keyboard. You will see on the screen what's on your poster and how it should look when printed. Press the </a:t>
                      </a:r>
                      <a:r>
                        <a:rPr lang="en-US" sz="2400">
                          <a:solidFill>
                            <a:srgbClr val="FFC000"/>
                          </a:solidFill>
                          <a:latin typeface="Arial"/>
                          <a:ea typeface="Arial"/>
                          <a:cs typeface="Arial"/>
                          <a:sym typeface="Arial"/>
                        </a:rPr>
                        <a:t>ESC key </a:t>
                      </a:r>
                      <a:r>
                        <a:rPr lang="en-US" sz="2400">
                          <a:solidFill>
                            <a:srgbClr val="D9D9D9"/>
                          </a:solidFill>
                          <a:latin typeface="Arial"/>
                          <a:ea typeface="Arial"/>
                          <a:cs typeface="Arial"/>
                          <a:sym typeface="Arial"/>
                        </a:rPr>
                        <a:t>to exit Preview.</a:t>
                      </a:r>
                      <a:endParaRPr/>
                    </a:p>
                  </a:txBody>
                  <a:tcPr marL="182875" marR="91450" marT="137150" marB="45725">
                    <a:solidFill>
                      <a:srgbClr val="010101"/>
                    </a:solidFill>
                  </a:tcPr>
                </a:tc>
                <a:tc hMerge="1">
                  <a:txBody>
                    <a:bodyPr/>
                    <a:lstStyle/>
                    <a:p>
                      <a:endParaRPr lang="el-GR"/>
                    </a:p>
                  </a:txBody>
                  <a:tcPr/>
                </a:tc>
                <a:tc>
                  <a:txBody>
                    <a:bodyPr/>
                    <a:lstStyle/>
                    <a:p>
                      <a:pPr marL="0" marR="0" lvl="0" indent="0" algn="ctr" rtl="0">
                        <a:spcBef>
                          <a:spcPts val="0"/>
                        </a:spcBef>
                        <a:spcAft>
                          <a:spcPts val="0"/>
                        </a:spcAft>
                        <a:buNone/>
                      </a:pPr>
                      <a:r>
                        <a:rPr lang="en-US" sz="11500" b="1">
                          <a:solidFill>
                            <a:srgbClr val="D9D9D9"/>
                          </a:solidFill>
                          <a:latin typeface="Arial"/>
                          <a:ea typeface="Arial"/>
                          <a:cs typeface="Arial"/>
                          <a:sym typeface="Arial"/>
                        </a:rPr>
                        <a:t>F5</a:t>
                      </a:r>
                      <a:r>
                        <a:rPr lang="en-US" sz="2400">
                          <a:solidFill>
                            <a:srgbClr val="D9D9D9"/>
                          </a:solidFill>
                          <a:latin typeface="Arial"/>
                          <a:ea typeface="Arial"/>
                          <a:cs typeface="Arial"/>
                          <a:sym typeface="Arial"/>
                        </a:rPr>
                        <a:t> </a:t>
                      </a:r>
                      <a:endParaRPr sz="8600"/>
                    </a:p>
                  </a:txBody>
                  <a:tcPr marL="182875" marR="91450" marT="137150" marB="45725" anchor="ctr">
                    <a:solidFill>
                      <a:srgbClr val="0C0C0C"/>
                    </a:solidFill>
                  </a:tcPr>
                </a:tc>
                <a:extLst>
                  <a:ext uri="{0D108BD9-81ED-4DB2-BD59-A6C34878D82A}">
                    <a16:rowId xmlns:a16="http://schemas.microsoft.com/office/drawing/2014/main" val="10005"/>
                  </a:ext>
                </a:extLst>
              </a:tr>
              <a:tr h="5674000">
                <a:tc gridSpan="3">
                  <a:txBody>
                    <a:bodyPr/>
                    <a:lstStyle/>
                    <a:p>
                      <a:pPr marL="0" marR="0" lvl="0" indent="0" algn="l" rtl="0">
                        <a:lnSpc>
                          <a:spcPct val="100000"/>
                        </a:lnSpc>
                        <a:spcBef>
                          <a:spcPts val="0"/>
                        </a:spcBef>
                        <a:spcAft>
                          <a:spcPts val="0"/>
                        </a:spcAft>
                        <a:buClr>
                          <a:srgbClr val="FFC000"/>
                        </a:buClr>
                        <a:buSzPts val="2800"/>
                        <a:buFont typeface="Arial"/>
                        <a:buNone/>
                      </a:pPr>
                      <a:r>
                        <a:rPr lang="en-US" sz="2800" b="1">
                          <a:solidFill>
                            <a:srgbClr val="FFC000"/>
                          </a:solidFill>
                          <a:latin typeface="Arial"/>
                          <a:ea typeface="Arial"/>
                          <a:cs typeface="Arial"/>
                          <a:sym typeface="Arial"/>
                        </a:rPr>
                        <a:t>How to print your poster</a:t>
                      </a:r>
                      <a:endParaRPr/>
                    </a:p>
                    <a:p>
                      <a:pPr marL="0" marR="0" lvl="0" indent="0" algn="l" rtl="0">
                        <a:lnSpc>
                          <a:spcPct val="100000"/>
                        </a:lnSpc>
                        <a:spcBef>
                          <a:spcPts val="0"/>
                        </a:spcBef>
                        <a:spcAft>
                          <a:spcPts val="0"/>
                        </a:spcAft>
                        <a:buClr>
                          <a:srgbClr val="D9D9D9"/>
                        </a:buClr>
                        <a:buSzPts val="2400"/>
                        <a:buFont typeface="Arial"/>
                        <a:buNone/>
                      </a:pPr>
                      <a:r>
                        <a:rPr lang="en-US" sz="2400">
                          <a:solidFill>
                            <a:srgbClr val="D9D9D9"/>
                          </a:solidFill>
                          <a:latin typeface="Arial"/>
                          <a:ea typeface="Arial"/>
                          <a:cs typeface="Arial"/>
                          <a:sym typeface="Arial"/>
                        </a:rPr>
                        <a:t>When you are ready to have your poster printed go online to </a:t>
                      </a:r>
                      <a:r>
                        <a:rPr lang="en-US" sz="2400">
                          <a:solidFill>
                            <a:srgbClr val="FFC000"/>
                          </a:solidFill>
                          <a:latin typeface="Arial"/>
                          <a:ea typeface="Arial"/>
                          <a:cs typeface="Arial"/>
                          <a:sym typeface="Arial"/>
                        </a:rPr>
                        <a:t>PosterPresentations.com</a:t>
                      </a:r>
                      <a:r>
                        <a:rPr lang="en-US" sz="2400">
                          <a:solidFill>
                            <a:srgbClr val="D9D9D9"/>
                          </a:solidFill>
                          <a:latin typeface="Arial"/>
                          <a:ea typeface="Arial"/>
                          <a:cs typeface="Arial"/>
                          <a:sym typeface="Arial"/>
                        </a:rPr>
                        <a:t> and click on the "</a:t>
                      </a:r>
                      <a:r>
                        <a:rPr lang="en-US" sz="2400">
                          <a:solidFill>
                            <a:srgbClr val="FFC000"/>
                          </a:solidFill>
                          <a:latin typeface="Arial"/>
                          <a:ea typeface="Arial"/>
                          <a:cs typeface="Arial"/>
                          <a:sym typeface="Arial"/>
                        </a:rPr>
                        <a:t>Order Your Poster</a:t>
                      </a:r>
                      <a:r>
                        <a:rPr lang="en-US" sz="2400">
                          <a:solidFill>
                            <a:srgbClr val="D9D9D9"/>
                          </a:solidFill>
                          <a:latin typeface="Arial"/>
                          <a:ea typeface="Arial"/>
                          <a:cs typeface="Arial"/>
                          <a:sym typeface="Arial"/>
                        </a:rPr>
                        <a:t>" button. You can have your poster printed on professional papers, fabric for easy traveling and a variety of other materials. </a:t>
                      </a:r>
                      <a:endParaRPr/>
                    </a:p>
                    <a:p>
                      <a:pPr marL="0" marR="0" lvl="0" indent="0" algn="l" rtl="0">
                        <a:lnSpc>
                          <a:spcPct val="100000"/>
                        </a:lnSpc>
                        <a:spcBef>
                          <a:spcPts val="0"/>
                        </a:spcBef>
                        <a:spcAft>
                          <a:spcPts val="0"/>
                        </a:spcAft>
                        <a:buClr>
                          <a:srgbClr val="D9D9D9"/>
                        </a:buClr>
                        <a:buSzPts val="2400"/>
                        <a:buFont typeface="Arial"/>
                        <a:buNone/>
                      </a:pPr>
                      <a:r>
                        <a:rPr lang="en-US" sz="2400">
                          <a:solidFill>
                            <a:srgbClr val="D9D9D9"/>
                          </a:solidFill>
                          <a:latin typeface="Arial"/>
                          <a:ea typeface="Arial"/>
                          <a:cs typeface="Arial"/>
                          <a:sym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endParaRPr/>
                    </a:p>
                    <a:p>
                      <a:pPr marL="0" marR="0" lvl="0" indent="0" algn="l" rtl="0">
                        <a:lnSpc>
                          <a:spcPct val="100000"/>
                        </a:lnSpc>
                        <a:spcBef>
                          <a:spcPts val="0"/>
                        </a:spcBef>
                        <a:spcAft>
                          <a:spcPts val="0"/>
                        </a:spcAft>
                        <a:buClr>
                          <a:srgbClr val="D9D9D9"/>
                        </a:buClr>
                        <a:buSzPts val="2400"/>
                        <a:buFont typeface="Arial"/>
                        <a:buNone/>
                      </a:pPr>
                      <a:r>
                        <a:rPr lang="en-US" sz="2400">
                          <a:solidFill>
                            <a:srgbClr val="D9D9D9"/>
                          </a:solidFill>
                          <a:latin typeface="Arial"/>
                          <a:ea typeface="Arial"/>
                          <a:cs typeface="Arial"/>
                          <a:sym typeface="Arial"/>
                        </a:rPr>
                        <a:t/>
                      </a:r>
                      <a:br>
                        <a:rPr lang="en-US" sz="2400">
                          <a:solidFill>
                            <a:srgbClr val="D9D9D9"/>
                          </a:solidFill>
                          <a:latin typeface="Arial"/>
                          <a:ea typeface="Arial"/>
                          <a:cs typeface="Arial"/>
                          <a:sym typeface="Arial"/>
                        </a:rPr>
                      </a:br>
                      <a:r>
                        <a:rPr lang="en-US" sz="2400">
                          <a:solidFill>
                            <a:srgbClr val="D9D9D9"/>
                          </a:solidFill>
                          <a:latin typeface="Arial"/>
                          <a:ea typeface="Arial"/>
                          <a:cs typeface="Arial"/>
                          <a:sym typeface="Arial"/>
                        </a:rPr>
                        <a:t>Go to </a:t>
                      </a:r>
                      <a:r>
                        <a:rPr lang="en-US" sz="2400">
                          <a:solidFill>
                            <a:srgbClr val="FFC000"/>
                          </a:solidFill>
                          <a:latin typeface="Arial"/>
                          <a:ea typeface="Arial"/>
                          <a:cs typeface="Arial"/>
                          <a:sym typeface="Arial"/>
                        </a:rPr>
                        <a:t>PosterPresentations.com</a:t>
                      </a:r>
                      <a:r>
                        <a:rPr lang="en-US" sz="2400">
                          <a:solidFill>
                            <a:srgbClr val="D9D9D9"/>
                          </a:solidFill>
                          <a:latin typeface="Arial"/>
                          <a:ea typeface="Arial"/>
                          <a:cs typeface="Arial"/>
                          <a:sym typeface="Arial"/>
                        </a:rPr>
                        <a:t> for more information.</a:t>
                      </a:r>
                      <a:endParaRPr/>
                    </a:p>
                  </a:txBody>
                  <a:tcPr marL="182875" marR="91450" marT="137150" marB="45725">
                    <a:solidFill>
                      <a:srgbClr val="010101"/>
                    </a:solidFill>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6"/>
                  </a:ext>
                </a:extLst>
              </a:tr>
              <a:tr h="1354775">
                <a:tc gridSpan="3">
                  <a:txBody>
                    <a:bodyPr/>
                    <a:lstStyle/>
                    <a:p>
                      <a:pPr marL="0" marR="0" lvl="0" indent="0" algn="l" rtl="0">
                        <a:spcBef>
                          <a:spcPts val="0"/>
                        </a:spcBef>
                        <a:spcAft>
                          <a:spcPts val="0"/>
                        </a:spcAft>
                        <a:buNone/>
                      </a:pPr>
                      <a:endParaRPr sz="2400">
                        <a:solidFill>
                          <a:srgbClr val="1F3A4E"/>
                        </a:solidFill>
                      </a:endParaRPr>
                    </a:p>
                  </a:txBody>
                  <a:tcPr marL="182875" marR="91450" marT="137150" marB="45725"/>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7"/>
                  </a:ext>
                </a:extLst>
              </a:tr>
              <a:tr h="3212200">
                <a:tc>
                  <a:txBody>
                    <a:bodyPr/>
                    <a:lstStyle/>
                    <a:p>
                      <a:pPr marL="0" marR="0" lvl="0" indent="0" algn="l" rtl="0">
                        <a:lnSpc>
                          <a:spcPct val="130000"/>
                        </a:lnSpc>
                        <a:spcBef>
                          <a:spcPts val="0"/>
                        </a:spcBef>
                        <a:spcAft>
                          <a:spcPts val="0"/>
                        </a:spcAft>
                        <a:buNone/>
                      </a:pPr>
                      <a:r>
                        <a:rPr lang="en-US" sz="2000">
                          <a:solidFill>
                            <a:srgbClr val="D8D8D8"/>
                          </a:solidFill>
                          <a:latin typeface="Arial"/>
                          <a:ea typeface="Arial"/>
                          <a:cs typeface="Arial"/>
                          <a:sym typeface="Arial"/>
                        </a:rPr>
                        <a:t>© 2019 PosterPresentations.com</a:t>
                      </a:r>
                      <a:br>
                        <a:rPr lang="en-US" sz="2000">
                          <a:solidFill>
                            <a:srgbClr val="D8D8D8"/>
                          </a:solidFill>
                          <a:latin typeface="Arial"/>
                          <a:ea typeface="Arial"/>
                          <a:cs typeface="Arial"/>
                          <a:sym typeface="Arial"/>
                        </a:rPr>
                      </a:br>
                      <a:r>
                        <a:rPr lang="en-US" sz="2000">
                          <a:solidFill>
                            <a:srgbClr val="D8D8D8"/>
                          </a:solidFill>
                          <a:latin typeface="Arial"/>
                          <a:ea typeface="Arial"/>
                          <a:cs typeface="Arial"/>
                          <a:sym typeface="Arial"/>
                        </a:rPr>
                        <a:t>2117 Fourth Street , STE C        </a:t>
                      </a:r>
                      <a:endParaRPr/>
                    </a:p>
                    <a:p>
                      <a:pPr marL="0" marR="0" lvl="0" indent="0" algn="l" rtl="0">
                        <a:lnSpc>
                          <a:spcPct val="130000"/>
                        </a:lnSpc>
                        <a:spcBef>
                          <a:spcPts val="0"/>
                        </a:spcBef>
                        <a:spcAft>
                          <a:spcPts val="0"/>
                        </a:spcAft>
                        <a:buNone/>
                      </a:pPr>
                      <a:r>
                        <a:rPr lang="en-US" sz="2000">
                          <a:solidFill>
                            <a:srgbClr val="D8D8D8"/>
                          </a:solidFill>
                          <a:latin typeface="Arial"/>
                          <a:ea typeface="Arial"/>
                          <a:cs typeface="Arial"/>
                          <a:sym typeface="Arial"/>
                        </a:rPr>
                        <a:t>Berkeley CA 94710 USA</a:t>
                      </a:r>
                      <a:endParaRPr sz="2000">
                        <a:solidFill>
                          <a:srgbClr val="D8D8D8"/>
                        </a:solidFill>
                        <a:latin typeface="Arial"/>
                        <a:ea typeface="Arial"/>
                        <a:cs typeface="Arial"/>
                        <a:sym typeface="Arial"/>
                      </a:endParaRPr>
                    </a:p>
                  </a:txBody>
                  <a:tcPr marL="182875" marR="91450" marT="137150" marB="45725">
                    <a:solidFill>
                      <a:srgbClr val="010101"/>
                    </a:solidFill>
                  </a:tcPr>
                </a:tc>
                <a:tc gridSpan="2">
                  <a:txBody>
                    <a:bodyPr/>
                    <a:lstStyle/>
                    <a:p>
                      <a:pPr marL="0" marR="0" lvl="0" indent="0" algn="l" rtl="0">
                        <a:lnSpc>
                          <a:spcPct val="100000"/>
                        </a:lnSpc>
                        <a:spcBef>
                          <a:spcPts val="0"/>
                        </a:spcBef>
                        <a:spcAft>
                          <a:spcPts val="0"/>
                        </a:spcAft>
                        <a:buClr>
                          <a:srgbClr val="D0D0D0"/>
                        </a:buClr>
                        <a:buSzPts val="2400"/>
                        <a:buFont typeface="Arial"/>
                        <a:buNone/>
                      </a:pPr>
                      <a:r>
                        <a:rPr lang="en-US" sz="2400" b="1">
                          <a:solidFill>
                            <a:srgbClr val="D0D0D0"/>
                          </a:solidFill>
                          <a:latin typeface="Arial"/>
                          <a:ea typeface="Arial"/>
                          <a:cs typeface="Arial"/>
                          <a:sym typeface="Arial"/>
                        </a:rPr>
                        <a:t>For complete tutorials visit:</a:t>
                      </a:r>
                      <a:endParaRPr/>
                    </a:p>
                    <a:p>
                      <a:pPr marL="0" marR="0" lvl="0" indent="0" algn="l" rtl="0">
                        <a:lnSpc>
                          <a:spcPct val="100000"/>
                        </a:lnSpc>
                        <a:spcBef>
                          <a:spcPts val="0"/>
                        </a:spcBef>
                        <a:spcAft>
                          <a:spcPts val="0"/>
                        </a:spcAft>
                        <a:buClr>
                          <a:srgbClr val="FFC000"/>
                        </a:buClr>
                        <a:buSzPts val="1800"/>
                        <a:buFont typeface="Arial"/>
                        <a:buNone/>
                      </a:pPr>
                      <a:r>
                        <a:rPr lang="en-US" sz="1800" b="1">
                          <a:solidFill>
                            <a:srgbClr val="FFC000"/>
                          </a:solidFill>
                          <a:latin typeface="Arial"/>
                          <a:ea typeface="Arial"/>
                          <a:cs typeface="Arial"/>
                          <a:sym typeface="Arial"/>
                        </a:rPr>
                        <a:t>https://www.posterpresentations.com/helpdesk.html</a:t>
                      </a:r>
                      <a:endParaRPr sz="1800">
                        <a:solidFill>
                          <a:srgbClr val="D8D8D8"/>
                        </a:solidFill>
                        <a:latin typeface="Arial"/>
                        <a:ea typeface="Arial"/>
                        <a:cs typeface="Arial"/>
                        <a:sym typeface="Arial"/>
                      </a:endParaRPr>
                    </a:p>
                  </a:txBody>
                  <a:tcPr marL="182875" marR="91450" marT="137150" marB="45725">
                    <a:solidFill>
                      <a:srgbClr val="010101"/>
                    </a:solidFill>
                  </a:tcPr>
                </a:tc>
                <a:tc hMerge="1">
                  <a:txBody>
                    <a:bodyPr/>
                    <a:lstStyle/>
                    <a:p>
                      <a:endParaRPr lang="el-GR"/>
                    </a:p>
                  </a:txBody>
                  <a:tcPr/>
                </a:tc>
                <a:extLst>
                  <a:ext uri="{0D108BD9-81ED-4DB2-BD59-A6C34878D82A}">
                    <a16:rowId xmlns:a16="http://schemas.microsoft.com/office/drawing/2014/main" val="10008"/>
                  </a:ext>
                </a:extLst>
              </a:tr>
            </a:tbl>
          </a:graphicData>
        </a:graphic>
      </p:graphicFrame>
    </p:spTree>
  </p:cSld>
  <p:clrMap bg1="lt1" tx1="dk1" bg2="dk2" tx2="lt2" accent1="accent1" accent2="accent2" accent3="accent3" accent4="accent4" accent5="accent5" accent6="accent6" hlink="hlink" folHlink="folHlink"/>
  <p:sldLayoutIdLst>
    <p:sldLayoutId id="214748366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a:gsLst>
            <a:gs pos="0">
              <a:srgbClr val="DBDBDB"/>
            </a:gs>
            <a:gs pos="100000">
              <a:schemeClr val="lt1"/>
            </a:gs>
          </a:gsLst>
          <a:lin ang="5400000" scaled="0"/>
        </a:gradFill>
        <a:effectLst/>
      </p:bgPr>
    </p:bg>
    <p:spTree>
      <p:nvGrpSpPr>
        <p:cNvPr id="1" name="Shape 193"/>
        <p:cNvGrpSpPr/>
        <p:nvPr/>
      </p:nvGrpSpPr>
      <p:grpSpPr>
        <a:xfrm>
          <a:off x="0" y="0"/>
          <a:ext cx="0" cy="0"/>
          <a:chOff x="0" y="0"/>
          <a:chExt cx="0" cy="0"/>
        </a:xfrm>
      </p:grpSpPr>
      <p:sp>
        <p:nvSpPr>
          <p:cNvPr id="194" name="Google Shape;194;p21"/>
          <p:cNvSpPr/>
          <p:nvPr/>
        </p:nvSpPr>
        <p:spPr>
          <a:xfrm>
            <a:off x="789907" y="5392017"/>
            <a:ext cx="42170157" cy="26736675"/>
          </a:xfrm>
          <a:prstGeom prst="roundRect">
            <a:avLst>
              <a:gd name="adj" fmla="val 1956"/>
            </a:avLst>
          </a:prstGeom>
          <a:gradFill>
            <a:gsLst>
              <a:gs pos="0">
                <a:srgbClr val="B7B7B7"/>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600" b="0" i="0" u="none" strike="noStrike" cap="none">
              <a:solidFill>
                <a:schemeClr val="lt1"/>
              </a:solidFill>
              <a:latin typeface="Calibri"/>
              <a:ea typeface="Calibri"/>
              <a:cs typeface="Calibri"/>
              <a:sym typeface="Calibri"/>
            </a:endParaRPr>
          </a:p>
        </p:txBody>
      </p:sp>
      <p:sp>
        <p:nvSpPr>
          <p:cNvPr id="195" name="Google Shape;195;p21"/>
          <p:cNvSpPr/>
          <p:nvPr/>
        </p:nvSpPr>
        <p:spPr>
          <a:xfrm>
            <a:off x="0" y="0"/>
            <a:ext cx="43891200" cy="4800600"/>
          </a:xfrm>
          <a:prstGeom prst="roundRect">
            <a:avLst>
              <a:gd name="adj" fmla="val 1956"/>
            </a:avLst>
          </a:prstGeom>
          <a:gradFill>
            <a:gsLst>
              <a:gs pos="0">
                <a:srgbClr val="B7B7B7"/>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600" b="0" i="0" u="none" strike="noStrike" cap="none">
              <a:solidFill>
                <a:schemeClr val="lt1"/>
              </a:solidFill>
              <a:latin typeface="Calibri"/>
              <a:ea typeface="Calibri"/>
              <a:cs typeface="Calibri"/>
              <a:sym typeface="Calibri"/>
            </a:endParaRPr>
          </a:p>
        </p:txBody>
      </p:sp>
      <p:cxnSp>
        <p:nvCxnSpPr>
          <p:cNvPr id="196" name="Google Shape;196;p21"/>
          <p:cNvCxnSpPr/>
          <p:nvPr/>
        </p:nvCxnSpPr>
        <p:spPr>
          <a:xfrm>
            <a:off x="0" y="4800600"/>
            <a:ext cx="43891200" cy="0"/>
          </a:xfrm>
          <a:prstGeom prst="straightConnector1">
            <a:avLst/>
          </a:prstGeom>
          <a:noFill/>
          <a:ln w="174625" cap="flat" cmpd="sng">
            <a:solidFill>
              <a:srgbClr val="B7B7B7"/>
            </a:solidFill>
            <a:prstDash val="solid"/>
            <a:round/>
            <a:headEnd type="none" w="sm" len="sm"/>
            <a:tailEnd type="none" w="sm" len="sm"/>
          </a:ln>
        </p:spPr>
      </p:cxnSp>
      <p:sp>
        <p:nvSpPr>
          <p:cNvPr id="197" name="Google Shape;197;p21"/>
          <p:cNvSpPr txBox="1"/>
          <p:nvPr/>
        </p:nvSpPr>
        <p:spPr>
          <a:xfrm>
            <a:off x="1484177" y="32124583"/>
            <a:ext cx="2514600" cy="379588"/>
          </a:xfrm>
          <a:prstGeom prst="rect">
            <a:avLst/>
          </a:prstGeom>
          <a:noFill/>
          <a:ln>
            <a:noFill/>
          </a:ln>
        </p:spPr>
        <p:txBody>
          <a:bodyPr spcFirstLastPara="1" wrap="square" lIns="91250" tIns="45600" rIns="91250" bIns="45600" anchor="t" anchorCtr="0">
            <a:spAutoFit/>
          </a:bodyPr>
          <a:lstStyle/>
          <a:p>
            <a:pPr marL="0" marR="0" lvl="0" indent="0" algn="l" rtl="0">
              <a:lnSpc>
                <a:spcPct val="65000"/>
              </a:lnSpc>
              <a:spcBef>
                <a:spcPts val="0"/>
              </a:spcBef>
              <a:spcAft>
                <a:spcPts val="0"/>
              </a:spcAft>
              <a:buNone/>
            </a:pPr>
            <a:r>
              <a:rPr lang="en-US" sz="700" b="1" i="0" u="none" strike="noStrike" cap="none">
                <a:solidFill>
                  <a:srgbClr val="BFBFBF"/>
                </a:solidFill>
                <a:latin typeface="Arial"/>
                <a:ea typeface="Arial"/>
                <a:cs typeface="Arial"/>
                <a:sym typeface="Arial"/>
              </a:rPr>
              <a:t>RESEARCH POSTER PRESENTATION DESIGN © 2019</a:t>
            </a:r>
            <a:endParaRPr/>
          </a:p>
          <a:p>
            <a:pPr marL="0" marR="0" lvl="0" indent="0" algn="l" rtl="0">
              <a:lnSpc>
                <a:spcPct val="65000"/>
              </a:lnSpc>
              <a:spcBef>
                <a:spcPts val="600"/>
              </a:spcBef>
              <a:spcAft>
                <a:spcPts val="0"/>
              </a:spcAft>
              <a:buNone/>
            </a:pPr>
            <a:r>
              <a:rPr lang="en-US" sz="1200" b="1" i="0" u="none" strike="noStrike" cap="none">
                <a:solidFill>
                  <a:srgbClr val="BFBFBF"/>
                </a:solidFill>
                <a:latin typeface="Arial"/>
                <a:ea typeface="Arial"/>
                <a:cs typeface="Arial"/>
                <a:sym typeface="Arial"/>
              </a:rPr>
              <a:t>www.PosterPresentations.com</a:t>
            </a:r>
            <a:endParaRPr/>
          </a:p>
        </p:txBody>
      </p:sp>
      <p:graphicFrame>
        <p:nvGraphicFramePr>
          <p:cNvPr id="198" name="Google Shape;198;p21"/>
          <p:cNvGraphicFramePr/>
          <p:nvPr/>
        </p:nvGraphicFramePr>
        <p:xfrm>
          <a:off x="-10611120" y="14098"/>
          <a:ext cx="9776875" cy="32679250"/>
        </p:xfrm>
        <a:graphic>
          <a:graphicData uri="http://schemas.openxmlformats.org/drawingml/2006/table">
            <a:tbl>
              <a:tblPr firstRow="1" bandRow="1">
                <a:noFill/>
                <a:tableStyleId>{75EA6E77-6067-4B1A-962E-09F6DE45F57D}</a:tableStyleId>
              </a:tblPr>
              <a:tblGrid>
                <a:gridCol w="4192250">
                  <a:extLst>
                    <a:ext uri="{9D8B030D-6E8A-4147-A177-3AD203B41FA5}">
                      <a16:colId xmlns:a16="http://schemas.microsoft.com/office/drawing/2014/main" val="20000"/>
                    </a:ext>
                  </a:extLst>
                </a:gridCol>
                <a:gridCol w="5584625">
                  <a:extLst>
                    <a:ext uri="{9D8B030D-6E8A-4147-A177-3AD203B41FA5}">
                      <a16:colId xmlns:a16="http://schemas.microsoft.com/office/drawing/2014/main" val="20001"/>
                    </a:ext>
                  </a:extLst>
                </a:gridCol>
              </a:tblGrid>
              <a:tr h="1329125">
                <a:tc gridSpan="2">
                  <a:txBody>
                    <a:bodyPr/>
                    <a:lstStyle/>
                    <a:p>
                      <a:pPr marL="0" marR="0" lvl="0" indent="0" algn="ctr" rtl="0">
                        <a:lnSpc>
                          <a:spcPct val="100000"/>
                        </a:lnSpc>
                        <a:spcBef>
                          <a:spcPts val="0"/>
                        </a:spcBef>
                        <a:spcAft>
                          <a:spcPts val="0"/>
                        </a:spcAft>
                        <a:buClr>
                          <a:srgbClr val="1F3A4E"/>
                        </a:buClr>
                        <a:buSzPts val="3600"/>
                        <a:buFont typeface="Arial Black"/>
                        <a:buNone/>
                      </a:pPr>
                      <a:r>
                        <a:rPr lang="en-US" sz="3600" b="0" u="none" strike="noStrike" cap="none">
                          <a:solidFill>
                            <a:srgbClr val="1F3A4E"/>
                          </a:solidFill>
                          <a:latin typeface="Arial Black"/>
                          <a:ea typeface="Arial Black"/>
                          <a:cs typeface="Arial Black"/>
                          <a:sym typeface="Arial Black"/>
                        </a:rPr>
                        <a:t>QUICK START GUIDE</a:t>
                      </a:r>
                      <a:br>
                        <a:rPr lang="en-US" sz="3600" b="0" u="none" strike="noStrike" cap="none">
                          <a:solidFill>
                            <a:srgbClr val="1F3A4E"/>
                          </a:solidFill>
                          <a:latin typeface="Arial Black"/>
                          <a:ea typeface="Arial Black"/>
                          <a:cs typeface="Arial Black"/>
                          <a:sym typeface="Arial Black"/>
                        </a:rPr>
                      </a:br>
                      <a:r>
                        <a:rPr lang="en-US" sz="2800" b="1" u="none" strike="noStrike" cap="none">
                          <a:solidFill>
                            <a:srgbClr val="FF0000"/>
                          </a:solidFill>
                          <a:latin typeface="Trebuchet MS"/>
                          <a:ea typeface="Trebuchet MS"/>
                          <a:cs typeface="Trebuchet MS"/>
                          <a:sym typeface="Trebuchet MS"/>
                        </a:rPr>
                        <a:t>(THIS SIDEBAR WILL NOT PRINT)</a:t>
                      </a:r>
                      <a:endParaRPr sz="3600" b="1" u="none" strike="noStrike" cap="none">
                        <a:solidFill>
                          <a:schemeClr val="lt1"/>
                        </a:solidFill>
                        <a:latin typeface="Trebuchet MS"/>
                        <a:ea typeface="Trebuchet MS"/>
                        <a:cs typeface="Trebuchet MS"/>
                        <a:sym typeface="Trebuchet MS"/>
                      </a:endParaRPr>
                    </a:p>
                  </a:txBody>
                  <a:tcPr marL="182875" marR="91450" marT="137150" marB="45725">
                    <a:solidFill>
                      <a:srgbClr val="FFC000"/>
                    </a:solidFill>
                  </a:tcPr>
                </a:tc>
                <a:tc hMerge="1">
                  <a:txBody>
                    <a:bodyPr/>
                    <a:lstStyle/>
                    <a:p>
                      <a:endParaRPr lang="el-GR"/>
                    </a:p>
                  </a:txBody>
                  <a:tcPr/>
                </a:tc>
                <a:extLst>
                  <a:ext uri="{0D108BD9-81ED-4DB2-BD59-A6C34878D82A}">
                    <a16:rowId xmlns:a16="http://schemas.microsoft.com/office/drawing/2014/main" val="10000"/>
                  </a:ext>
                </a:extLst>
              </a:tr>
              <a:tr h="4206625">
                <a:tc gridSpan="2">
                  <a:txBody>
                    <a:bodyPr/>
                    <a:lstStyle/>
                    <a:p>
                      <a:pPr marL="0" marR="0" lvl="0" indent="0" algn="l" rtl="0">
                        <a:spcBef>
                          <a:spcPts val="0"/>
                        </a:spcBef>
                        <a:spcAft>
                          <a:spcPts val="0"/>
                        </a:spcAft>
                        <a:buNone/>
                      </a:pPr>
                      <a:r>
                        <a:rPr lang="en-US" sz="2000" i="0" u="none" strike="noStrike" cap="none">
                          <a:solidFill>
                            <a:srgbClr val="D9D9D9"/>
                          </a:solidFill>
                          <a:latin typeface="Arial"/>
                          <a:ea typeface="Arial"/>
                          <a:cs typeface="Arial"/>
                          <a:sym typeface="Arial"/>
                        </a:rPr>
                        <a:t>This PowerPoint template produces a </a:t>
                      </a:r>
                      <a:r>
                        <a:rPr lang="en-US" sz="2000" i="0" u="none" strike="noStrike" cap="none">
                          <a:solidFill>
                            <a:srgbClr val="FFC000"/>
                          </a:solidFill>
                          <a:latin typeface="Arial"/>
                          <a:ea typeface="Arial"/>
                          <a:cs typeface="Arial"/>
                          <a:sym typeface="Arial"/>
                        </a:rPr>
                        <a:t>36"x48" </a:t>
                      </a:r>
                      <a:r>
                        <a:rPr lang="en-US" sz="2000" i="0" u="none" strike="noStrike" cap="none">
                          <a:solidFill>
                            <a:srgbClr val="D9D9D9"/>
                          </a:solidFill>
                          <a:latin typeface="Arial"/>
                          <a:ea typeface="Arial"/>
                          <a:cs typeface="Arial"/>
                          <a:sym typeface="Arial"/>
                        </a:rPr>
                        <a:t>presentation poster. You can use it to create your research poster by placing your title, subtitle, text, tables, charts and photos. </a:t>
                      </a:r>
                      <a:endParaRPr/>
                    </a:p>
                    <a:p>
                      <a:pPr marL="0" marR="0" lvl="0" indent="0" algn="l" rtl="0">
                        <a:spcBef>
                          <a:spcPts val="0"/>
                        </a:spcBef>
                        <a:spcAft>
                          <a:spcPts val="0"/>
                        </a:spcAft>
                        <a:buNone/>
                      </a:pPr>
                      <a:endParaRPr sz="2000" i="0" u="none" strike="noStrike" cap="none">
                        <a:solidFill>
                          <a:srgbClr val="D9D9D9"/>
                        </a:solidFill>
                        <a:latin typeface="Arial"/>
                        <a:ea typeface="Arial"/>
                        <a:cs typeface="Arial"/>
                        <a:sym typeface="Arial"/>
                      </a:endParaRPr>
                    </a:p>
                    <a:p>
                      <a:pPr marL="0" marR="0" lvl="0" indent="0" algn="l" rtl="0">
                        <a:spcBef>
                          <a:spcPts val="0"/>
                        </a:spcBef>
                        <a:spcAft>
                          <a:spcPts val="0"/>
                        </a:spcAft>
                        <a:buNone/>
                      </a:pPr>
                      <a:r>
                        <a:rPr lang="en-US" sz="2000" i="0" u="none" strike="noStrike" cap="none">
                          <a:solidFill>
                            <a:srgbClr val="D9D9D9"/>
                          </a:solidFill>
                          <a:latin typeface="Arial"/>
                          <a:ea typeface="Arial"/>
                          <a:cs typeface="Arial"/>
                          <a:sym typeface="Arial"/>
                        </a:rPr>
                        <a:t>We provide a series of online tutorials that will guide you through the poster design process and answer your poster production questions. For complete template tutorials, go online to </a:t>
                      </a:r>
                      <a:r>
                        <a:rPr lang="en-US" sz="2000" i="0" u="none" strike="noStrike" cap="none">
                          <a:solidFill>
                            <a:srgbClr val="FFC000"/>
                          </a:solidFill>
                          <a:latin typeface="Arial"/>
                          <a:ea typeface="Arial"/>
                          <a:cs typeface="Arial"/>
                          <a:sym typeface="Arial"/>
                        </a:rPr>
                        <a:t>PosterPresentations.com</a:t>
                      </a:r>
                      <a:r>
                        <a:rPr lang="en-US" sz="2000" i="0" u="none" strike="noStrike" cap="none">
                          <a:solidFill>
                            <a:srgbClr val="D9D9D9"/>
                          </a:solidFill>
                          <a:latin typeface="Arial"/>
                          <a:ea typeface="Arial"/>
                          <a:cs typeface="Arial"/>
                          <a:sym typeface="Arial"/>
                        </a:rPr>
                        <a:t> and click on the  </a:t>
                      </a:r>
                      <a:r>
                        <a:rPr lang="en-US" sz="2000" i="0" u="none" strike="noStrike" cap="none">
                          <a:solidFill>
                            <a:srgbClr val="FFC000"/>
                          </a:solidFill>
                          <a:latin typeface="Arial"/>
                          <a:ea typeface="Arial"/>
                          <a:cs typeface="Arial"/>
                          <a:sym typeface="Arial"/>
                        </a:rPr>
                        <a:t>HELP DESK</a:t>
                      </a:r>
                      <a:r>
                        <a:rPr lang="en-US" sz="2000" i="0" u="none" strike="noStrike" cap="none">
                          <a:solidFill>
                            <a:srgbClr val="D9D9D9"/>
                          </a:solidFill>
                          <a:latin typeface="Arial"/>
                          <a:ea typeface="Arial"/>
                          <a:cs typeface="Arial"/>
                          <a:sym typeface="Arial"/>
                        </a:rPr>
                        <a:t> tab.</a:t>
                      </a:r>
                      <a:endParaRPr/>
                    </a:p>
                    <a:p>
                      <a:pPr marL="0" marR="0" lvl="0" indent="0" algn="l" rtl="0">
                        <a:spcBef>
                          <a:spcPts val="0"/>
                        </a:spcBef>
                        <a:spcAft>
                          <a:spcPts val="0"/>
                        </a:spcAft>
                        <a:buNone/>
                      </a:pPr>
                      <a:endParaRPr sz="2000" i="0" u="none" strike="noStrike" cap="none">
                        <a:solidFill>
                          <a:srgbClr val="D9D9D9"/>
                        </a:solidFill>
                        <a:latin typeface="Arial"/>
                        <a:ea typeface="Arial"/>
                        <a:cs typeface="Arial"/>
                        <a:sym typeface="Arial"/>
                      </a:endParaRPr>
                    </a:p>
                    <a:p>
                      <a:pPr marL="0" marR="0" lvl="0" indent="0" algn="l" rtl="0">
                        <a:spcBef>
                          <a:spcPts val="0"/>
                        </a:spcBef>
                        <a:spcAft>
                          <a:spcPts val="0"/>
                        </a:spcAft>
                        <a:buNone/>
                      </a:pPr>
                      <a:r>
                        <a:rPr lang="en-US" sz="2000" i="0" u="none" strike="noStrike" cap="none">
                          <a:solidFill>
                            <a:srgbClr val="D9D9D9"/>
                          </a:solidFill>
                          <a:latin typeface="Arial"/>
                          <a:ea typeface="Arial"/>
                          <a:cs typeface="Arial"/>
                          <a:sym typeface="Arial"/>
                        </a:rPr>
                        <a:t>To print your poster using our same-day professional printing service, go online to </a:t>
                      </a:r>
                      <a:r>
                        <a:rPr lang="en-US" sz="2000" i="0" u="none" strike="noStrike" cap="none">
                          <a:solidFill>
                            <a:srgbClr val="FFC000"/>
                          </a:solidFill>
                          <a:latin typeface="Arial"/>
                          <a:ea typeface="Arial"/>
                          <a:cs typeface="Arial"/>
                          <a:sym typeface="Arial"/>
                        </a:rPr>
                        <a:t>PosterPresentations.com</a:t>
                      </a:r>
                      <a:r>
                        <a:rPr lang="en-US" sz="2000" i="0" u="none" strike="noStrike" cap="none">
                          <a:solidFill>
                            <a:srgbClr val="D9D9D9"/>
                          </a:solidFill>
                          <a:latin typeface="Arial"/>
                          <a:ea typeface="Arial"/>
                          <a:cs typeface="Arial"/>
                          <a:sym typeface="Arial"/>
                        </a:rPr>
                        <a:t> and click on "</a:t>
                      </a:r>
                      <a:r>
                        <a:rPr lang="en-US" sz="2000" i="0" u="none" strike="noStrike" cap="none">
                          <a:solidFill>
                            <a:srgbClr val="FFC000"/>
                          </a:solidFill>
                          <a:latin typeface="Arial"/>
                          <a:ea typeface="Arial"/>
                          <a:cs typeface="Arial"/>
                          <a:sym typeface="Arial"/>
                        </a:rPr>
                        <a:t>Order your poster</a:t>
                      </a:r>
                      <a:r>
                        <a:rPr lang="en-US" sz="2000" i="0" u="none" strike="noStrike" cap="none">
                          <a:solidFill>
                            <a:srgbClr val="D9D9D9"/>
                          </a:solidFill>
                          <a:latin typeface="Arial"/>
                          <a:ea typeface="Arial"/>
                          <a:cs typeface="Arial"/>
                          <a:sym typeface="Arial"/>
                        </a:rPr>
                        <a:t>".</a:t>
                      </a:r>
                      <a:endParaRPr sz="2000" b="1" u="none" strike="noStrike" cap="none">
                        <a:solidFill>
                          <a:srgbClr val="D9D9D9"/>
                        </a:solidFill>
                        <a:latin typeface="Arial"/>
                        <a:ea typeface="Arial"/>
                        <a:cs typeface="Arial"/>
                        <a:sym typeface="Arial"/>
                      </a:endParaRPr>
                    </a:p>
                  </a:txBody>
                  <a:tcPr marL="182875" marR="91450" marT="137150" marB="45725">
                    <a:solidFill>
                      <a:srgbClr val="010101"/>
                    </a:solidFill>
                  </a:tcPr>
                </a:tc>
                <a:tc hMerge="1">
                  <a:txBody>
                    <a:bodyPr/>
                    <a:lstStyle/>
                    <a:p>
                      <a:endParaRPr lang="el-GR"/>
                    </a:p>
                  </a:txBody>
                  <a:tcPr/>
                </a:tc>
                <a:extLst>
                  <a:ext uri="{0D108BD9-81ED-4DB2-BD59-A6C34878D82A}">
                    <a16:rowId xmlns:a16="http://schemas.microsoft.com/office/drawing/2014/main" val="10001"/>
                  </a:ext>
                </a:extLst>
              </a:tr>
              <a:tr h="4572425">
                <a:tc>
                  <a:txBody>
                    <a:bodyPr/>
                    <a:lstStyle/>
                    <a:p>
                      <a:pPr marL="0" marR="0" lvl="0" indent="0" algn="ctr" rtl="0">
                        <a:spcBef>
                          <a:spcPts val="0"/>
                        </a:spcBef>
                        <a:spcAft>
                          <a:spcPts val="0"/>
                        </a:spcAft>
                        <a:buNone/>
                      </a:pPr>
                      <a:endParaRPr sz="2000" u="none" strike="noStrike" cap="none">
                        <a:solidFill>
                          <a:srgbClr val="1F3A4E"/>
                        </a:solidFill>
                      </a:endParaRPr>
                    </a:p>
                    <a:p>
                      <a:pPr marL="0" marR="0" lvl="0" indent="0" algn="ctr" rtl="0">
                        <a:spcBef>
                          <a:spcPts val="0"/>
                        </a:spcBef>
                        <a:spcAft>
                          <a:spcPts val="0"/>
                        </a:spcAft>
                        <a:buNone/>
                      </a:pPr>
                      <a:endParaRPr sz="2000" u="none" strike="noStrike" cap="none">
                        <a:solidFill>
                          <a:srgbClr val="1F3A4E"/>
                        </a:solidFill>
                      </a:endParaRPr>
                    </a:p>
                    <a:p>
                      <a:pPr marL="0" marR="0" lvl="0" indent="0" algn="ctr" rtl="0">
                        <a:spcBef>
                          <a:spcPts val="0"/>
                        </a:spcBef>
                        <a:spcAft>
                          <a:spcPts val="0"/>
                        </a:spcAft>
                        <a:buNone/>
                      </a:pPr>
                      <a:r>
                        <a:rPr lang="en-US" sz="2000" u="none" strike="noStrike" cap="none">
                          <a:solidFill>
                            <a:schemeClr val="lt1"/>
                          </a:solidFill>
                          <a:latin typeface="Arial"/>
                          <a:ea typeface="Arial"/>
                          <a:cs typeface="Arial"/>
                          <a:sym typeface="Arial"/>
                        </a:rPr>
                        <a:t>This is a template for a </a:t>
                      </a:r>
                      <a:endParaRPr/>
                    </a:p>
                    <a:p>
                      <a:pPr marL="0" marR="0" lvl="0" indent="0" algn="ctr" rtl="0">
                        <a:spcBef>
                          <a:spcPts val="0"/>
                        </a:spcBef>
                        <a:spcAft>
                          <a:spcPts val="0"/>
                        </a:spcAft>
                        <a:buNone/>
                      </a:pPr>
                      <a:r>
                        <a:rPr lang="en-US" sz="2000" u="none" strike="noStrike" cap="none">
                          <a:solidFill>
                            <a:schemeClr val="lt1"/>
                          </a:solidFill>
                          <a:latin typeface="Arial"/>
                          <a:ea typeface="Arial"/>
                          <a:cs typeface="Arial"/>
                          <a:sym typeface="Arial"/>
                        </a:rPr>
                        <a:t>presentation poster</a:t>
                      </a:r>
                      <a:br>
                        <a:rPr lang="en-US" sz="2000" u="none" strike="noStrike" cap="none">
                          <a:solidFill>
                            <a:schemeClr val="lt1"/>
                          </a:solidFill>
                          <a:latin typeface="Arial"/>
                          <a:ea typeface="Arial"/>
                          <a:cs typeface="Arial"/>
                          <a:sym typeface="Arial"/>
                        </a:rPr>
                      </a:br>
                      <a:r>
                        <a:rPr lang="en-US" sz="3600" b="1" u="none" strike="noStrike" cap="none">
                          <a:solidFill>
                            <a:srgbClr val="FFC000"/>
                          </a:solidFill>
                          <a:latin typeface="Arial"/>
                          <a:ea typeface="Arial"/>
                          <a:cs typeface="Arial"/>
                          <a:sym typeface="Arial"/>
                        </a:rPr>
                        <a:t>36 inches tall</a:t>
                      </a:r>
                      <a:br>
                        <a:rPr lang="en-US" sz="3600" b="1" u="none" strike="noStrike" cap="none">
                          <a:solidFill>
                            <a:srgbClr val="FFC000"/>
                          </a:solidFill>
                          <a:latin typeface="Arial"/>
                          <a:ea typeface="Arial"/>
                          <a:cs typeface="Arial"/>
                          <a:sym typeface="Arial"/>
                        </a:rPr>
                      </a:br>
                      <a:r>
                        <a:rPr lang="en-US" sz="3600" b="1" u="none" strike="noStrike" cap="none">
                          <a:solidFill>
                            <a:srgbClr val="FFC000"/>
                          </a:solidFill>
                          <a:latin typeface="Arial"/>
                          <a:ea typeface="Arial"/>
                          <a:cs typeface="Arial"/>
                          <a:sym typeface="Arial"/>
                        </a:rPr>
                        <a:t>by</a:t>
                      </a:r>
                      <a:br>
                        <a:rPr lang="en-US" sz="3600" b="1" u="none" strike="noStrike" cap="none">
                          <a:solidFill>
                            <a:srgbClr val="FFC000"/>
                          </a:solidFill>
                          <a:latin typeface="Arial"/>
                          <a:ea typeface="Arial"/>
                          <a:cs typeface="Arial"/>
                          <a:sym typeface="Arial"/>
                        </a:rPr>
                      </a:br>
                      <a:r>
                        <a:rPr lang="en-US" sz="3600" b="1" u="none" strike="noStrike" cap="none">
                          <a:solidFill>
                            <a:srgbClr val="FFC000"/>
                          </a:solidFill>
                          <a:latin typeface="Arial"/>
                          <a:ea typeface="Arial"/>
                          <a:cs typeface="Arial"/>
                          <a:sym typeface="Arial"/>
                        </a:rPr>
                        <a:t>48 inches wide</a:t>
                      </a:r>
                      <a:r>
                        <a:rPr lang="en-US" sz="2000" u="none" strike="noStrike" cap="none">
                          <a:solidFill>
                            <a:schemeClr val="lt1"/>
                          </a:solidFill>
                          <a:latin typeface="Arial"/>
                          <a:ea typeface="Arial"/>
                          <a:cs typeface="Arial"/>
                          <a:sym typeface="Arial"/>
                        </a:rPr>
                        <a:t/>
                      </a:r>
                      <a:br>
                        <a:rPr lang="en-US" sz="2000" u="none" strike="noStrike" cap="none">
                          <a:solidFill>
                            <a:schemeClr val="lt1"/>
                          </a:solidFill>
                          <a:latin typeface="Arial"/>
                          <a:ea typeface="Arial"/>
                          <a:cs typeface="Arial"/>
                          <a:sym typeface="Arial"/>
                        </a:rPr>
                      </a:br>
                      <a:endParaRPr sz="2000" u="none" strike="noStrike" cap="none">
                        <a:solidFill>
                          <a:srgbClr val="1F3A4E"/>
                        </a:solidFill>
                      </a:endParaRPr>
                    </a:p>
                  </a:txBody>
                  <a:tcPr marL="91450" marR="91450" marT="45725" marB="45725">
                    <a:solidFill>
                      <a:srgbClr val="010101"/>
                    </a:solidFill>
                  </a:tcPr>
                </a:tc>
                <a:tc>
                  <a:txBody>
                    <a:bodyPr/>
                    <a:lstStyle/>
                    <a:p>
                      <a:pPr marL="0" marR="0" lvl="0" indent="0" algn="l" rtl="0">
                        <a:lnSpc>
                          <a:spcPct val="100000"/>
                        </a:lnSpc>
                        <a:spcBef>
                          <a:spcPts val="0"/>
                        </a:spcBef>
                        <a:spcAft>
                          <a:spcPts val="0"/>
                        </a:spcAft>
                        <a:buClr>
                          <a:srgbClr val="FFC000"/>
                        </a:buClr>
                        <a:buSzPts val="2400"/>
                        <a:buFont typeface="Arial"/>
                        <a:buNone/>
                      </a:pPr>
                      <a:r>
                        <a:rPr lang="en-US" sz="2400" b="1" u="none" strike="noStrike" cap="none">
                          <a:solidFill>
                            <a:srgbClr val="FFC000"/>
                          </a:solidFill>
                          <a:latin typeface="Arial"/>
                          <a:ea typeface="Arial"/>
                          <a:cs typeface="Arial"/>
                          <a:sym typeface="Arial"/>
                        </a:rPr>
                        <a:t>Important: Check the template size</a:t>
                      </a:r>
                      <a:r>
                        <a:rPr lang="en-US" sz="2000" b="0" u="none" strike="noStrike" cap="none">
                          <a:solidFill>
                            <a:srgbClr val="FFC000"/>
                          </a:solidFill>
                          <a:latin typeface="Arial"/>
                          <a:ea typeface="Arial"/>
                          <a:cs typeface="Arial"/>
                          <a:sym typeface="Arial"/>
                        </a:rPr>
                        <a:t/>
                      </a:r>
                      <a:br>
                        <a:rPr lang="en-US" sz="2000" b="0" u="none" strike="noStrike" cap="none">
                          <a:solidFill>
                            <a:srgbClr val="FFC000"/>
                          </a:solidFill>
                          <a:latin typeface="Arial"/>
                          <a:ea typeface="Arial"/>
                          <a:cs typeface="Arial"/>
                          <a:sym typeface="Arial"/>
                        </a:rPr>
                      </a:br>
                      <a:r>
                        <a:rPr lang="en-US" sz="2000" b="0" u="none" strike="noStrike" cap="none">
                          <a:solidFill>
                            <a:srgbClr val="D9D9D9"/>
                          </a:solidFill>
                          <a:latin typeface="Arial"/>
                          <a:ea typeface="Arial"/>
                          <a:cs typeface="Arial"/>
                          <a:sym typeface="Arial"/>
                        </a:rPr>
                        <a:t>Before you start working on your poster and to avoid printing problems check that you have downloaded and that you are using the correct size template for your poster presentation.</a:t>
                      </a:r>
                      <a:br>
                        <a:rPr lang="en-US" sz="2000" b="0" u="none" strike="noStrike" cap="none">
                          <a:solidFill>
                            <a:srgbClr val="D9D9D9"/>
                          </a:solidFill>
                          <a:latin typeface="Arial"/>
                          <a:ea typeface="Arial"/>
                          <a:cs typeface="Arial"/>
                          <a:sym typeface="Arial"/>
                        </a:rPr>
                      </a:br>
                      <a:r>
                        <a:rPr lang="en-US" sz="2000" b="0" u="none" strike="noStrike" cap="none">
                          <a:solidFill>
                            <a:srgbClr val="D9D9D9"/>
                          </a:solidFill>
                          <a:latin typeface="Arial"/>
                          <a:ea typeface="Arial"/>
                          <a:cs typeface="Arial"/>
                          <a:sym typeface="Arial"/>
                        </a:rPr>
                        <a:t>This template can also be printed at the following sizes without distortion and without any additional formatting:</a:t>
                      </a:r>
                      <a:br>
                        <a:rPr lang="en-US" sz="2000" b="0" u="none" strike="noStrike" cap="none">
                          <a:solidFill>
                            <a:srgbClr val="D9D9D9"/>
                          </a:solidFill>
                          <a:latin typeface="Arial"/>
                          <a:ea typeface="Arial"/>
                          <a:cs typeface="Arial"/>
                          <a:sym typeface="Arial"/>
                        </a:rPr>
                      </a:br>
                      <a:r>
                        <a:rPr lang="en-US" sz="2000" b="0" u="none" strike="noStrike" cap="none">
                          <a:solidFill>
                            <a:srgbClr val="FFC000"/>
                          </a:solidFill>
                          <a:latin typeface="Arial"/>
                          <a:ea typeface="Arial"/>
                          <a:cs typeface="Arial"/>
                          <a:sym typeface="Arial"/>
                        </a:rPr>
                        <a:t>30 tall x 40 wide</a:t>
                      </a:r>
                      <a:br>
                        <a:rPr lang="en-US" sz="2000" b="0" u="none" strike="noStrike" cap="none">
                          <a:solidFill>
                            <a:srgbClr val="FFC000"/>
                          </a:solidFill>
                          <a:latin typeface="Arial"/>
                          <a:ea typeface="Arial"/>
                          <a:cs typeface="Arial"/>
                          <a:sym typeface="Arial"/>
                        </a:rPr>
                      </a:br>
                      <a:r>
                        <a:rPr lang="en-US" sz="2000" b="0" u="none" strike="noStrike" cap="none">
                          <a:solidFill>
                            <a:srgbClr val="FFC000"/>
                          </a:solidFill>
                          <a:latin typeface="Arial"/>
                          <a:ea typeface="Arial"/>
                          <a:cs typeface="Arial"/>
                          <a:sym typeface="Arial"/>
                        </a:rPr>
                        <a:t>42 tall x 56 wide</a:t>
                      </a:r>
                      <a:br>
                        <a:rPr lang="en-US" sz="2000" b="0" u="none" strike="noStrike" cap="none">
                          <a:solidFill>
                            <a:srgbClr val="FFC000"/>
                          </a:solidFill>
                          <a:latin typeface="Arial"/>
                          <a:ea typeface="Arial"/>
                          <a:cs typeface="Arial"/>
                          <a:sym typeface="Arial"/>
                        </a:rPr>
                      </a:br>
                      <a:r>
                        <a:rPr lang="en-US" sz="2000" b="0" u="none" strike="noStrike" cap="none">
                          <a:solidFill>
                            <a:srgbClr val="FFC000"/>
                          </a:solidFill>
                          <a:latin typeface="Arial"/>
                          <a:ea typeface="Arial"/>
                          <a:cs typeface="Arial"/>
                          <a:sym typeface="Arial"/>
                        </a:rPr>
                        <a:t>48 tall x 64 wide</a:t>
                      </a:r>
                      <a:endParaRPr/>
                    </a:p>
                  </a:txBody>
                  <a:tcPr marL="182875" marR="91450" marT="137150" marB="45725">
                    <a:solidFill>
                      <a:srgbClr val="010101"/>
                    </a:solidFill>
                  </a:tcPr>
                </a:tc>
                <a:extLst>
                  <a:ext uri="{0D108BD9-81ED-4DB2-BD59-A6C34878D82A}">
                    <a16:rowId xmlns:a16="http://schemas.microsoft.com/office/drawing/2014/main" val="10002"/>
                  </a:ext>
                </a:extLst>
              </a:tr>
              <a:tr h="4288700">
                <a:tc>
                  <a:txBody>
                    <a:bodyPr/>
                    <a:lstStyle/>
                    <a:p>
                      <a:pPr marL="0" marR="0" lvl="0" indent="0" algn="l" rtl="0">
                        <a:spcBef>
                          <a:spcPts val="0"/>
                        </a:spcBef>
                        <a:spcAft>
                          <a:spcPts val="0"/>
                        </a:spcAft>
                        <a:buNone/>
                      </a:pPr>
                      <a:endParaRPr sz="2000">
                        <a:solidFill>
                          <a:srgbClr val="1F3A4E"/>
                        </a:solidFill>
                      </a:endParaRPr>
                    </a:p>
                  </a:txBody>
                  <a:tcPr marL="91450" marR="91450" marT="45725" marB="45725"/>
                </a:tc>
                <a:tc>
                  <a:txBody>
                    <a:bodyPr/>
                    <a:lstStyle/>
                    <a:p>
                      <a:pPr marL="0" marR="0" lvl="0" indent="0" algn="l" rtl="0">
                        <a:spcBef>
                          <a:spcPts val="0"/>
                        </a:spcBef>
                        <a:spcAft>
                          <a:spcPts val="0"/>
                        </a:spcAft>
                        <a:buNone/>
                      </a:pPr>
                      <a:r>
                        <a:rPr lang="en-US" sz="2400" b="1">
                          <a:solidFill>
                            <a:srgbClr val="FFC000"/>
                          </a:solidFill>
                          <a:latin typeface="Arial"/>
                          <a:ea typeface="Arial"/>
                          <a:cs typeface="Arial"/>
                          <a:sym typeface="Arial"/>
                        </a:rPr>
                        <a:t>How to </a:t>
                      </a:r>
                      <a:r>
                        <a:rPr lang="en-US" sz="4000" b="1">
                          <a:solidFill>
                            <a:srgbClr val="FFC000"/>
                          </a:solidFill>
                          <a:latin typeface="Arial"/>
                          <a:ea typeface="Arial"/>
                          <a:cs typeface="Arial"/>
                          <a:sym typeface="Arial"/>
                        </a:rPr>
                        <a:t>Zoom in </a:t>
                      </a:r>
                      <a:r>
                        <a:rPr lang="en-US" sz="2400" b="1">
                          <a:solidFill>
                            <a:srgbClr val="FFC000"/>
                          </a:solidFill>
                          <a:latin typeface="Arial"/>
                          <a:ea typeface="Arial"/>
                          <a:cs typeface="Arial"/>
                          <a:sym typeface="Arial"/>
                        </a:rPr>
                        <a:t>and </a:t>
                      </a:r>
                      <a:r>
                        <a:rPr lang="en-US" sz="1800" b="1">
                          <a:solidFill>
                            <a:srgbClr val="FFC000"/>
                          </a:solidFill>
                          <a:latin typeface="Arial"/>
                          <a:ea typeface="Arial"/>
                          <a:cs typeface="Arial"/>
                          <a:sym typeface="Arial"/>
                        </a:rPr>
                        <a:t>out</a:t>
                      </a:r>
                      <a:endParaRPr sz="2400" b="1">
                        <a:solidFill>
                          <a:srgbClr val="FFC000"/>
                        </a:solidFill>
                        <a:latin typeface="Arial"/>
                        <a:ea typeface="Arial"/>
                        <a:cs typeface="Arial"/>
                        <a:sym typeface="Arial"/>
                      </a:endParaRPr>
                    </a:p>
                    <a:p>
                      <a:pPr marL="0" marR="0" lvl="0" indent="0" algn="l" rtl="0">
                        <a:spcBef>
                          <a:spcPts val="0"/>
                        </a:spcBef>
                        <a:spcAft>
                          <a:spcPts val="0"/>
                        </a:spcAft>
                        <a:buNone/>
                      </a:pPr>
                      <a:r>
                        <a:rPr lang="en-US" sz="2000" b="0">
                          <a:solidFill>
                            <a:srgbClr val="D9D9D9"/>
                          </a:solidFill>
                          <a:latin typeface="Arial"/>
                          <a:ea typeface="Arial"/>
                          <a:cs typeface="Arial"/>
                          <a:sym typeface="Arial"/>
                        </a:rPr>
                        <a:t>Use the PowerPoint zoom tool to adjust the screen magnification to view comfortably. PowerPoint provides 2 ways to zoom: </a:t>
                      </a:r>
                      <a:br>
                        <a:rPr lang="en-US" sz="2000" b="0">
                          <a:solidFill>
                            <a:srgbClr val="D9D9D9"/>
                          </a:solidFill>
                          <a:latin typeface="Arial"/>
                          <a:ea typeface="Arial"/>
                          <a:cs typeface="Arial"/>
                          <a:sym typeface="Arial"/>
                        </a:rPr>
                      </a:br>
                      <a:r>
                        <a:rPr lang="en-US" sz="2000" b="0">
                          <a:solidFill>
                            <a:srgbClr val="FFC000"/>
                          </a:solidFill>
                          <a:latin typeface="Arial"/>
                          <a:ea typeface="Arial"/>
                          <a:cs typeface="Arial"/>
                          <a:sym typeface="Arial"/>
                        </a:rPr>
                        <a:t>1. </a:t>
                      </a:r>
                      <a:r>
                        <a:rPr lang="en-US" sz="2000" b="0">
                          <a:solidFill>
                            <a:srgbClr val="D9D9D9"/>
                          </a:solidFill>
                          <a:latin typeface="Arial"/>
                          <a:ea typeface="Arial"/>
                          <a:cs typeface="Arial"/>
                          <a:sym typeface="Arial"/>
                        </a:rPr>
                        <a:t>On the top menu bar click on the VIEW tab and then click on ZOOM. Choose the zoom percentage that works best for you. </a:t>
                      </a:r>
                      <a:br>
                        <a:rPr lang="en-US" sz="2000" b="0">
                          <a:solidFill>
                            <a:srgbClr val="D9D9D9"/>
                          </a:solidFill>
                          <a:latin typeface="Arial"/>
                          <a:ea typeface="Arial"/>
                          <a:cs typeface="Arial"/>
                          <a:sym typeface="Arial"/>
                        </a:rPr>
                      </a:br>
                      <a:r>
                        <a:rPr lang="en-US" sz="2000" b="0">
                          <a:solidFill>
                            <a:srgbClr val="FFC000"/>
                          </a:solidFill>
                          <a:latin typeface="Arial"/>
                          <a:ea typeface="Arial"/>
                          <a:cs typeface="Arial"/>
                          <a:sym typeface="Arial"/>
                        </a:rPr>
                        <a:t>2. </a:t>
                      </a:r>
                      <a:r>
                        <a:rPr lang="en-US" sz="2000" b="0">
                          <a:solidFill>
                            <a:srgbClr val="D9D9D9"/>
                          </a:solidFill>
                          <a:latin typeface="Arial"/>
                          <a:ea typeface="Arial"/>
                          <a:cs typeface="Arial"/>
                          <a:sym typeface="Arial"/>
                        </a:rPr>
                        <a:t>For better zoom flexibility, use the zoom slider at the bottom right of the window.</a:t>
                      </a:r>
                      <a:endParaRPr/>
                    </a:p>
                  </a:txBody>
                  <a:tcPr marL="182875" marR="91450" marT="137150" marB="45725">
                    <a:solidFill>
                      <a:srgbClr val="010101"/>
                    </a:solidFill>
                  </a:tcPr>
                </a:tc>
                <a:extLst>
                  <a:ext uri="{0D108BD9-81ED-4DB2-BD59-A6C34878D82A}">
                    <a16:rowId xmlns:a16="http://schemas.microsoft.com/office/drawing/2014/main" val="10003"/>
                  </a:ext>
                </a:extLst>
              </a:tr>
              <a:tr h="1800525">
                <a:tc gridSpan="2">
                  <a:txBody>
                    <a:bodyPr/>
                    <a:lstStyle/>
                    <a:p>
                      <a:pPr marL="0" marR="0" lvl="0" indent="0" algn="l" rtl="0">
                        <a:lnSpc>
                          <a:spcPct val="100000"/>
                        </a:lnSpc>
                        <a:spcBef>
                          <a:spcPts val="0"/>
                        </a:spcBef>
                        <a:spcAft>
                          <a:spcPts val="0"/>
                        </a:spcAft>
                        <a:buClr>
                          <a:srgbClr val="FFC000"/>
                        </a:buClr>
                        <a:buSzPts val="2400"/>
                        <a:buFont typeface="Arial"/>
                        <a:buNone/>
                      </a:pPr>
                      <a:r>
                        <a:rPr lang="en-US" sz="2400" b="1">
                          <a:solidFill>
                            <a:srgbClr val="FFC000"/>
                          </a:solidFill>
                          <a:latin typeface="Arial"/>
                          <a:ea typeface="Arial"/>
                          <a:cs typeface="Arial"/>
                          <a:sym typeface="Arial"/>
                        </a:rPr>
                        <a:t>Ruler and Guides</a:t>
                      </a:r>
                      <a:r>
                        <a:rPr lang="en-US" sz="2000" b="0">
                          <a:solidFill>
                            <a:srgbClr val="FFC000"/>
                          </a:solidFill>
                          <a:latin typeface="Arial"/>
                          <a:ea typeface="Arial"/>
                          <a:cs typeface="Arial"/>
                          <a:sym typeface="Arial"/>
                        </a:rPr>
                        <a:t/>
                      </a:r>
                      <a:br>
                        <a:rPr lang="en-US" sz="2000" b="0">
                          <a:solidFill>
                            <a:srgbClr val="FFC000"/>
                          </a:solidFill>
                          <a:latin typeface="Arial"/>
                          <a:ea typeface="Arial"/>
                          <a:cs typeface="Arial"/>
                          <a:sym typeface="Arial"/>
                        </a:rPr>
                      </a:br>
                      <a:r>
                        <a:rPr lang="en-US" sz="2000" b="0">
                          <a:solidFill>
                            <a:srgbClr val="D9D9D9"/>
                          </a:solidFill>
                          <a:latin typeface="Arial"/>
                          <a:ea typeface="Arial"/>
                          <a:cs typeface="Arial"/>
                          <a:sym typeface="Arial"/>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endParaRPr/>
                    </a:p>
                  </a:txBody>
                  <a:tcPr marL="91450" marR="91450" marT="45725" marB="45725">
                    <a:solidFill>
                      <a:srgbClr val="010101"/>
                    </a:solidFill>
                  </a:tcPr>
                </a:tc>
                <a:tc hMerge="1">
                  <a:txBody>
                    <a:bodyPr/>
                    <a:lstStyle/>
                    <a:p>
                      <a:endParaRPr lang="el-GR"/>
                    </a:p>
                  </a:txBody>
                  <a:tcPr/>
                </a:tc>
                <a:extLst>
                  <a:ext uri="{0D108BD9-81ED-4DB2-BD59-A6C34878D82A}">
                    <a16:rowId xmlns:a16="http://schemas.microsoft.com/office/drawing/2014/main" val="10004"/>
                  </a:ext>
                </a:extLst>
              </a:tr>
              <a:tr h="3824350">
                <a:tc>
                  <a:txBody>
                    <a:bodyPr/>
                    <a:lstStyle/>
                    <a:p>
                      <a:pPr marL="0" marR="0" lvl="0" indent="0" algn="l" rtl="0">
                        <a:spcBef>
                          <a:spcPts val="0"/>
                        </a:spcBef>
                        <a:spcAft>
                          <a:spcPts val="0"/>
                        </a:spcAft>
                        <a:buNone/>
                      </a:pPr>
                      <a:endParaRPr sz="2000">
                        <a:solidFill>
                          <a:srgbClr val="1F3A4E"/>
                        </a:solidFill>
                      </a:endParaRPr>
                    </a:p>
                  </a:txBody>
                  <a:tcPr marL="91450" marR="91450" marT="45725" marB="45725"/>
                </a:tc>
                <a:tc>
                  <a:txBody>
                    <a:bodyPr/>
                    <a:lstStyle/>
                    <a:p>
                      <a:pPr marL="0" marR="0" lvl="1" indent="0" algn="l" rtl="0">
                        <a:spcBef>
                          <a:spcPts val="0"/>
                        </a:spcBef>
                        <a:spcAft>
                          <a:spcPts val="0"/>
                        </a:spcAft>
                        <a:buNone/>
                      </a:pPr>
                      <a:r>
                        <a:rPr lang="en-US" sz="2400" b="1" u="none" strike="noStrike" cap="none">
                          <a:solidFill>
                            <a:srgbClr val="FFC000"/>
                          </a:solidFill>
                          <a:latin typeface="Arial"/>
                          <a:ea typeface="Arial"/>
                          <a:cs typeface="Arial"/>
                          <a:sym typeface="Arial"/>
                        </a:rPr>
                        <a:t>Headers and text containers</a:t>
                      </a:r>
                      <a:r>
                        <a:rPr lang="en-US" sz="2000" b="0" u="none" strike="noStrike" cap="none">
                          <a:solidFill>
                            <a:schemeClr val="lt1"/>
                          </a:solidFill>
                          <a:latin typeface="Arial"/>
                          <a:ea typeface="Arial"/>
                          <a:cs typeface="Arial"/>
                          <a:sym typeface="Arial"/>
                        </a:rPr>
                        <a:t/>
                      </a:r>
                      <a:br>
                        <a:rPr lang="en-US" sz="2000" b="0" u="none" strike="noStrike" cap="none">
                          <a:solidFill>
                            <a:schemeClr val="lt1"/>
                          </a:solidFill>
                          <a:latin typeface="Arial"/>
                          <a:ea typeface="Arial"/>
                          <a:cs typeface="Arial"/>
                          <a:sym typeface="Arial"/>
                        </a:rPr>
                      </a:br>
                      <a:r>
                        <a:rPr lang="en-US" sz="2000" b="0" u="none" strike="noStrike" cap="none">
                          <a:solidFill>
                            <a:srgbClr val="D9D9D9"/>
                          </a:solidFill>
                          <a:latin typeface="Arial"/>
                          <a:ea typeface="Arial"/>
                          <a:cs typeface="Arial"/>
                          <a:sym typeface="Arial"/>
                        </a:rPr>
                        <a:t>Included in this template are commonly used section headers such as Abstract, Objectives, Methods, Results, etc. </a:t>
                      </a:r>
                      <a:r>
                        <a:rPr lang="en-US" sz="2000" b="0" u="none" strike="noStrike" cap="none">
                          <a:solidFill>
                            <a:schemeClr val="lt1"/>
                          </a:solidFill>
                          <a:latin typeface="Arial"/>
                          <a:ea typeface="Arial"/>
                          <a:cs typeface="Arial"/>
                          <a:sym typeface="Arial"/>
                        </a:rPr>
                        <a:t/>
                      </a:r>
                      <a:br>
                        <a:rPr lang="en-US" sz="2000" b="0" u="none" strike="noStrike" cap="none">
                          <a:solidFill>
                            <a:schemeClr val="lt1"/>
                          </a:solidFill>
                          <a:latin typeface="Arial"/>
                          <a:ea typeface="Arial"/>
                          <a:cs typeface="Arial"/>
                          <a:sym typeface="Arial"/>
                        </a:rPr>
                      </a:br>
                      <a:r>
                        <a:rPr lang="en-US" sz="2000" b="0" u="none" strike="noStrike" cap="none">
                          <a:solidFill>
                            <a:srgbClr val="FFC000"/>
                          </a:solidFill>
                          <a:latin typeface="Arial"/>
                          <a:ea typeface="Arial"/>
                          <a:cs typeface="Arial"/>
                          <a:sym typeface="Arial"/>
                        </a:rPr>
                        <a:t>-</a:t>
                      </a:r>
                      <a:r>
                        <a:rPr lang="en-US" sz="2000" b="0" u="none" strike="noStrike" cap="none">
                          <a:solidFill>
                            <a:schemeClr val="lt1"/>
                          </a:solidFill>
                          <a:latin typeface="Arial"/>
                          <a:ea typeface="Arial"/>
                          <a:cs typeface="Arial"/>
                          <a:sym typeface="Arial"/>
                        </a:rPr>
                        <a:t> </a:t>
                      </a:r>
                      <a:r>
                        <a:rPr lang="en-US" sz="2000" b="0" u="none" strike="noStrike" cap="none">
                          <a:solidFill>
                            <a:srgbClr val="D9D9D9"/>
                          </a:solidFill>
                          <a:latin typeface="Arial"/>
                          <a:ea typeface="Arial"/>
                          <a:cs typeface="Arial"/>
                          <a:sym typeface="Arial"/>
                        </a:rPr>
                        <a:t>Click inside a section header to add its text. </a:t>
                      </a:r>
                      <a:r>
                        <a:rPr lang="en-US" sz="2000" b="0" u="none" strike="noStrike" cap="none">
                          <a:solidFill>
                            <a:schemeClr val="lt1"/>
                          </a:solidFill>
                          <a:latin typeface="Arial"/>
                          <a:ea typeface="Arial"/>
                          <a:cs typeface="Arial"/>
                          <a:sym typeface="Arial"/>
                        </a:rPr>
                        <a:t/>
                      </a:r>
                      <a:br>
                        <a:rPr lang="en-US" sz="2000" b="0" u="none" strike="noStrike" cap="none">
                          <a:solidFill>
                            <a:schemeClr val="lt1"/>
                          </a:solidFill>
                          <a:latin typeface="Arial"/>
                          <a:ea typeface="Arial"/>
                          <a:cs typeface="Arial"/>
                          <a:sym typeface="Arial"/>
                        </a:rPr>
                      </a:br>
                      <a:r>
                        <a:rPr lang="en-US" sz="2000" b="0" u="none" strike="noStrike" cap="none">
                          <a:solidFill>
                            <a:srgbClr val="FFC000"/>
                          </a:solidFill>
                          <a:latin typeface="Arial"/>
                          <a:ea typeface="Arial"/>
                          <a:cs typeface="Arial"/>
                          <a:sym typeface="Arial"/>
                        </a:rPr>
                        <a:t>-</a:t>
                      </a:r>
                      <a:r>
                        <a:rPr lang="en-US" sz="2000" b="0" u="none" strike="noStrike" cap="none">
                          <a:solidFill>
                            <a:schemeClr val="lt1"/>
                          </a:solidFill>
                          <a:latin typeface="Arial"/>
                          <a:ea typeface="Arial"/>
                          <a:cs typeface="Arial"/>
                          <a:sym typeface="Arial"/>
                        </a:rPr>
                        <a:t> </a:t>
                      </a:r>
                      <a:r>
                        <a:rPr lang="en-US" sz="2000" b="0" u="none" strike="noStrike" cap="none">
                          <a:solidFill>
                            <a:srgbClr val="D9D9D9"/>
                          </a:solidFill>
                          <a:latin typeface="Arial"/>
                          <a:ea typeface="Arial"/>
                          <a:cs typeface="Arial"/>
                          <a:sym typeface="Arial"/>
                        </a:rPr>
                        <a:t>To add another header, click on edge of the section box so that it is outlined. Copy and paste it. </a:t>
                      </a:r>
                      <a:r>
                        <a:rPr lang="en-US" sz="2000" b="0" u="none" strike="noStrike" cap="none">
                          <a:solidFill>
                            <a:schemeClr val="lt1"/>
                          </a:solidFill>
                          <a:latin typeface="Arial"/>
                          <a:ea typeface="Arial"/>
                          <a:cs typeface="Arial"/>
                          <a:sym typeface="Arial"/>
                        </a:rPr>
                        <a:t/>
                      </a:r>
                      <a:br>
                        <a:rPr lang="en-US" sz="2000" b="0" u="none" strike="noStrike" cap="none">
                          <a:solidFill>
                            <a:schemeClr val="lt1"/>
                          </a:solidFill>
                          <a:latin typeface="Arial"/>
                          <a:ea typeface="Arial"/>
                          <a:cs typeface="Arial"/>
                          <a:sym typeface="Arial"/>
                        </a:rPr>
                      </a:br>
                      <a:r>
                        <a:rPr lang="en-US" sz="2000" b="0" u="none" strike="noStrike" cap="none">
                          <a:solidFill>
                            <a:srgbClr val="FFC000"/>
                          </a:solidFill>
                          <a:latin typeface="Arial"/>
                          <a:ea typeface="Arial"/>
                          <a:cs typeface="Arial"/>
                          <a:sym typeface="Arial"/>
                        </a:rPr>
                        <a:t>-</a:t>
                      </a:r>
                      <a:r>
                        <a:rPr lang="en-US" sz="2000" b="0" u="none" strike="noStrike" cap="none">
                          <a:solidFill>
                            <a:schemeClr val="lt1"/>
                          </a:solidFill>
                          <a:latin typeface="Arial"/>
                          <a:ea typeface="Arial"/>
                          <a:cs typeface="Arial"/>
                          <a:sym typeface="Arial"/>
                        </a:rPr>
                        <a:t> </a:t>
                      </a:r>
                      <a:r>
                        <a:rPr lang="en-US" sz="2000" b="0" u="none" strike="noStrike" cap="none">
                          <a:solidFill>
                            <a:srgbClr val="D9D9D9"/>
                          </a:solidFill>
                          <a:latin typeface="Arial"/>
                          <a:ea typeface="Arial"/>
                          <a:cs typeface="Arial"/>
                          <a:sym typeface="Arial"/>
                        </a:rPr>
                        <a:t>To increase its size, click on the white circles and expand to the the desired size.</a:t>
                      </a:r>
                      <a:endParaRPr/>
                    </a:p>
                  </a:txBody>
                  <a:tcPr marL="182875" marR="91450" marT="137150" marB="45725">
                    <a:solidFill>
                      <a:srgbClr val="010101"/>
                    </a:solidFill>
                  </a:tcPr>
                </a:tc>
                <a:extLst>
                  <a:ext uri="{0D108BD9-81ED-4DB2-BD59-A6C34878D82A}">
                    <a16:rowId xmlns:a16="http://schemas.microsoft.com/office/drawing/2014/main" val="10005"/>
                  </a:ext>
                </a:extLst>
              </a:tr>
              <a:tr h="3519125">
                <a:tc gridSpan="2">
                  <a:txBody>
                    <a:bodyPr/>
                    <a:lstStyle/>
                    <a:p>
                      <a:pPr marL="0" marR="0" lvl="0" indent="0" algn="l" rtl="0">
                        <a:spcBef>
                          <a:spcPts val="0"/>
                        </a:spcBef>
                        <a:spcAft>
                          <a:spcPts val="0"/>
                        </a:spcAft>
                        <a:buNone/>
                      </a:pPr>
                      <a:r>
                        <a:rPr lang="en-US" sz="2400" b="1">
                          <a:solidFill>
                            <a:srgbClr val="FFC000"/>
                          </a:solidFill>
                          <a:latin typeface="Arial"/>
                          <a:ea typeface="Arial"/>
                          <a:cs typeface="Arial"/>
                          <a:sym typeface="Arial"/>
                        </a:rPr>
                        <a:t>Adding content to the poster</a:t>
                      </a:r>
                      <a:endParaRPr/>
                    </a:p>
                    <a:p>
                      <a:pPr marL="0" marR="0" lvl="0" indent="0" algn="l" rtl="0">
                        <a:spcBef>
                          <a:spcPts val="0"/>
                        </a:spcBef>
                        <a:spcAft>
                          <a:spcPts val="0"/>
                        </a:spcAft>
                        <a:buNone/>
                      </a:pPr>
                      <a:r>
                        <a:rPr lang="en-US" sz="2000">
                          <a:solidFill>
                            <a:srgbClr val="D9D9D9"/>
                          </a:solidFill>
                          <a:latin typeface="Arial"/>
                          <a:ea typeface="Arial"/>
                          <a:cs typeface="Arial"/>
                          <a:sym typeface="Arial"/>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endParaRPr/>
                    </a:p>
                    <a:p>
                      <a:pPr marL="342900" marR="0" lvl="0" indent="-342900" algn="l" rtl="0">
                        <a:spcBef>
                          <a:spcPts val="0"/>
                        </a:spcBef>
                        <a:spcAft>
                          <a:spcPts val="0"/>
                        </a:spcAft>
                        <a:buClr>
                          <a:srgbClr val="D9D9D9"/>
                        </a:buClr>
                        <a:buSzPts val="2000"/>
                        <a:buFont typeface="Arial"/>
                        <a:buChar char="-"/>
                      </a:pPr>
                      <a:r>
                        <a:rPr lang="en-US" sz="2000">
                          <a:solidFill>
                            <a:srgbClr val="D9D9D9"/>
                          </a:solidFill>
                          <a:latin typeface="Arial"/>
                          <a:ea typeface="Arial"/>
                          <a:cs typeface="Arial"/>
                          <a:sym typeface="Arial"/>
                        </a:rPr>
                        <a:t>If you run out of room, try to reduce the size of your fonts and/or the size of your graphics. If there is a lot of empty space try to increase your font sizes and the size of your graphics. The font used for references can be smaller.</a:t>
                      </a:r>
                      <a:endParaRPr sz="2000">
                        <a:solidFill>
                          <a:srgbClr val="D9D9D9"/>
                        </a:solidFill>
                        <a:latin typeface="Arial"/>
                        <a:ea typeface="Arial"/>
                        <a:cs typeface="Arial"/>
                        <a:sym typeface="Arial"/>
                      </a:endParaRPr>
                    </a:p>
                  </a:txBody>
                  <a:tcPr marL="91450" marR="91450" marT="45725" marB="45725">
                    <a:solidFill>
                      <a:srgbClr val="010101"/>
                    </a:solidFill>
                  </a:tcPr>
                </a:tc>
                <a:tc hMerge="1">
                  <a:txBody>
                    <a:bodyPr/>
                    <a:lstStyle/>
                    <a:p>
                      <a:endParaRPr lang="el-GR"/>
                    </a:p>
                  </a:txBody>
                  <a:tcPr/>
                </a:tc>
                <a:extLst>
                  <a:ext uri="{0D108BD9-81ED-4DB2-BD59-A6C34878D82A}">
                    <a16:rowId xmlns:a16="http://schemas.microsoft.com/office/drawing/2014/main" val="10006"/>
                  </a:ext>
                </a:extLst>
              </a:tr>
              <a:tr h="2377650">
                <a:tc gridSpan="2">
                  <a:txBody>
                    <a:bodyPr/>
                    <a:lstStyle/>
                    <a:p>
                      <a:pPr marL="0" marR="0" lvl="0" indent="0" algn="l" rtl="0">
                        <a:lnSpc>
                          <a:spcPct val="100000"/>
                        </a:lnSpc>
                        <a:spcBef>
                          <a:spcPts val="0"/>
                        </a:spcBef>
                        <a:spcAft>
                          <a:spcPts val="0"/>
                        </a:spcAft>
                        <a:buClr>
                          <a:srgbClr val="FFC000"/>
                        </a:buClr>
                        <a:buSzPts val="2400"/>
                        <a:buFont typeface="Arial"/>
                        <a:buNone/>
                      </a:pPr>
                      <a:r>
                        <a:rPr lang="en-US" sz="2400" b="1">
                          <a:solidFill>
                            <a:srgbClr val="FFC000"/>
                          </a:solidFill>
                          <a:latin typeface="Arial"/>
                          <a:ea typeface="Arial"/>
                          <a:cs typeface="Arial"/>
                          <a:sym typeface="Arial"/>
                        </a:rPr>
                        <a:t>Photos</a:t>
                      </a:r>
                      <a:endParaRPr/>
                    </a:p>
                    <a:p>
                      <a:pPr marL="0" marR="0" lvl="0" indent="0" algn="l" rtl="0">
                        <a:lnSpc>
                          <a:spcPct val="100000"/>
                        </a:lnSpc>
                        <a:spcBef>
                          <a:spcPts val="0"/>
                        </a:spcBef>
                        <a:spcAft>
                          <a:spcPts val="0"/>
                        </a:spcAft>
                        <a:buClr>
                          <a:srgbClr val="D9D9D9"/>
                        </a:buClr>
                        <a:buSzPts val="2000"/>
                        <a:buFont typeface="Arial"/>
                        <a:buNone/>
                      </a:pPr>
                      <a:r>
                        <a:rPr lang="en-US" sz="2000" b="0" i="0" u="none" strike="noStrike" cap="none">
                          <a:solidFill>
                            <a:srgbClr val="D9D9D9"/>
                          </a:solidFill>
                          <a:latin typeface="Arial"/>
                          <a:ea typeface="Arial"/>
                          <a:cs typeface="Arial"/>
                          <a:sym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endParaRPr/>
                    </a:p>
                  </a:txBody>
                  <a:tcPr marL="182875" marR="91450" marT="137150" marB="45725">
                    <a:solidFill>
                      <a:srgbClr val="010101"/>
                    </a:solidFill>
                  </a:tcPr>
                </a:tc>
                <a:tc hMerge="1">
                  <a:txBody>
                    <a:bodyPr/>
                    <a:lstStyle/>
                    <a:p>
                      <a:endParaRPr lang="el-GR"/>
                    </a:p>
                  </a:txBody>
                  <a:tcPr/>
                </a:tc>
                <a:extLst>
                  <a:ext uri="{0D108BD9-81ED-4DB2-BD59-A6C34878D82A}">
                    <a16:rowId xmlns:a16="http://schemas.microsoft.com/office/drawing/2014/main" val="10007"/>
                  </a:ext>
                </a:extLst>
              </a:tr>
              <a:tr h="2293175">
                <a:tc gridSpan="2">
                  <a:txBody>
                    <a:bodyPr/>
                    <a:lstStyle/>
                    <a:p>
                      <a:pPr marL="0" marR="0" lvl="0" indent="0" algn="l" rtl="0">
                        <a:spcBef>
                          <a:spcPts val="0"/>
                        </a:spcBef>
                        <a:spcAft>
                          <a:spcPts val="0"/>
                        </a:spcAft>
                        <a:buNone/>
                      </a:pPr>
                      <a:endParaRPr sz="2000">
                        <a:solidFill>
                          <a:schemeClr val="lt1"/>
                        </a:solidFill>
                        <a:latin typeface="Arial"/>
                        <a:ea typeface="Arial"/>
                        <a:cs typeface="Arial"/>
                        <a:sym typeface="Arial"/>
                      </a:endParaRPr>
                    </a:p>
                  </a:txBody>
                  <a:tcPr marL="182875" marR="91450" marT="137150" marB="45725"/>
                </a:tc>
                <a:tc hMerge="1">
                  <a:txBody>
                    <a:bodyPr/>
                    <a:lstStyle/>
                    <a:p>
                      <a:endParaRPr lang="el-GR"/>
                    </a:p>
                  </a:txBody>
                  <a:tcPr/>
                </a:tc>
                <a:extLst>
                  <a:ext uri="{0D108BD9-81ED-4DB2-BD59-A6C34878D82A}">
                    <a16:rowId xmlns:a16="http://schemas.microsoft.com/office/drawing/2014/main" val="10008"/>
                  </a:ext>
                </a:extLst>
              </a:tr>
              <a:tr h="1280275">
                <a:tc gridSpan="2">
                  <a:txBody>
                    <a:bodyPr/>
                    <a:lstStyle/>
                    <a:p>
                      <a:pPr marL="0" marR="0" lvl="0" indent="0" algn="l" rtl="0">
                        <a:lnSpc>
                          <a:spcPct val="100000"/>
                        </a:lnSpc>
                        <a:spcBef>
                          <a:spcPts val="0"/>
                        </a:spcBef>
                        <a:spcAft>
                          <a:spcPts val="0"/>
                        </a:spcAft>
                        <a:buClr>
                          <a:srgbClr val="FFC000"/>
                        </a:buClr>
                        <a:buSzPts val="2400"/>
                        <a:buFont typeface="Arial"/>
                        <a:buNone/>
                      </a:pPr>
                      <a:r>
                        <a:rPr lang="en-US" sz="2400" b="1">
                          <a:solidFill>
                            <a:srgbClr val="FFC000"/>
                          </a:solidFill>
                          <a:latin typeface="Arial"/>
                          <a:ea typeface="Arial"/>
                          <a:cs typeface="Arial"/>
                          <a:sym typeface="Arial"/>
                        </a:rPr>
                        <a:t>Quality check your graphics</a:t>
                      </a:r>
                      <a:endParaRPr/>
                    </a:p>
                    <a:p>
                      <a:pPr marL="0" marR="0" lvl="0" indent="0" algn="l" rtl="0">
                        <a:lnSpc>
                          <a:spcPct val="100000"/>
                        </a:lnSpc>
                        <a:spcBef>
                          <a:spcPts val="0"/>
                        </a:spcBef>
                        <a:spcAft>
                          <a:spcPts val="0"/>
                        </a:spcAft>
                        <a:buClr>
                          <a:srgbClr val="D9D9D9"/>
                        </a:buClr>
                        <a:buSzPts val="2000"/>
                        <a:buFont typeface="Arial"/>
                        <a:buNone/>
                      </a:pPr>
                      <a:r>
                        <a:rPr lang="en-US" sz="2000">
                          <a:solidFill>
                            <a:srgbClr val="D9D9D9"/>
                          </a:solidFill>
                          <a:latin typeface="Arial"/>
                          <a:ea typeface="Arial"/>
                          <a:cs typeface="Arial"/>
                          <a:sym typeface="Arial"/>
                        </a:rPr>
                        <a:t>Zoom in and look at your images at 100%-200% magnification. If they look clear, they will print well. </a:t>
                      </a:r>
                      <a:endParaRPr/>
                    </a:p>
                  </a:txBody>
                  <a:tcPr marL="182875" marR="91450" marT="137150" marB="45725">
                    <a:solidFill>
                      <a:srgbClr val="010101"/>
                    </a:solidFill>
                  </a:tcPr>
                </a:tc>
                <a:tc hMerge="1">
                  <a:txBody>
                    <a:bodyPr/>
                    <a:lstStyle/>
                    <a:p>
                      <a:endParaRPr lang="el-GR"/>
                    </a:p>
                  </a:txBody>
                  <a:tcPr/>
                </a:tc>
                <a:extLst>
                  <a:ext uri="{0D108BD9-81ED-4DB2-BD59-A6C34878D82A}">
                    <a16:rowId xmlns:a16="http://schemas.microsoft.com/office/drawing/2014/main" val="10009"/>
                  </a:ext>
                </a:extLst>
              </a:tr>
              <a:tr h="3187275">
                <a:tc gridSpan="2">
                  <a:txBody>
                    <a:bodyPr/>
                    <a:lstStyle/>
                    <a:p>
                      <a:pPr marL="0" marR="0" lvl="0" indent="0" algn="l" rtl="0">
                        <a:lnSpc>
                          <a:spcPct val="100000"/>
                        </a:lnSpc>
                        <a:spcBef>
                          <a:spcPts val="0"/>
                        </a:spcBef>
                        <a:spcAft>
                          <a:spcPts val="0"/>
                        </a:spcAft>
                        <a:buClr>
                          <a:schemeClr val="dk1"/>
                        </a:buClr>
                        <a:buSzPts val="2000"/>
                        <a:buFont typeface="Calibri"/>
                        <a:buNone/>
                      </a:pPr>
                      <a:endParaRPr sz="2000">
                        <a:solidFill>
                          <a:schemeClr val="lt1"/>
                        </a:solidFill>
                        <a:latin typeface="Arial"/>
                        <a:ea typeface="Arial"/>
                        <a:cs typeface="Arial"/>
                        <a:sym typeface="Arial"/>
                      </a:endParaRPr>
                    </a:p>
                  </a:txBody>
                  <a:tcPr marL="182875" marR="91450" marT="137150" marB="45725"/>
                </a:tc>
                <a:tc hMerge="1">
                  <a:txBody>
                    <a:bodyPr/>
                    <a:lstStyle/>
                    <a:p>
                      <a:endParaRPr lang="el-GR"/>
                    </a:p>
                  </a:txBody>
                  <a:tcPr/>
                </a:tc>
                <a:extLst>
                  <a:ext uri="{0D108BD9-81ED-4DB2-BD59-A6C34878D82A}">
                    <a16:rowId xmlns:a16="http://schemas.microsoft.com/office/drawing/2014/main" val="10010"/>
                  </a:ext>
                </a:extLst>
              </a:tr>
            </a:tbl>
          </a:graphicData>
        </a:graphic>
      </p:graphicFrame>
      <p:graphicFrame>
        <p:nvGraphicFramePr>
          <p:cNvPr id="199" name="Google Shape;199;p21"/>
          <p:cNvGraphicFramePr/>
          <p:nvPr/>
        </p:nvGraphicFramePr>
        <p:xfrm>
          <a:off x="44695229" y="-84749"/>
          <a:ext cx="9430175" cy="33075050"/>
        </p:xfrm>
        <a:graphic>
          <a:graphicData uri="http://schemas.openxmlformats.org/drawingml/2006/table">
            <a:tbl>
              <a:tblPr firstRow="1" bandRow="1">
                <a:noFill/>
                <a:tableStyleId>{75EA6E77-6067-4B1A-962E-09F6DE45F57D}</a:tableStyleId>
              </a:tblPr>
              <a:tblGrid>
                <a:gridCol w="3343825">
                  <a:extLst>
                    <a:ext uri="{9D8B030D-6E8A-4147-A177-3AD203B41FA5}">
                      <a16:colId xmlns:a16="http://schemas.microsoft.com/office/drawing/2014/main" val="20000"/>
                    </a:ext>
                  </a:extLst>
                </a:gridCol>
                <a:gridCol w="1381550">
                  <a:extLst>
                    <a:ext uri="{9D8B030D-6E8A-4147-A177-3AD203B41FA5}">
                      <a16:colId xmlns:a16="http://schemas.microsoft.com/office/drawing/2014/main" val="20001"/>
                    </a:ext>
                  </a:extLst>
                </a:gridCol>
                <a:gridCol w="4704800">
                  <a:extLst>
                    <a:ext uri="{9D8B030D-6E8A-4147-A177-3AD203B41FA5}">
                      <a16:colId xmlns:a16="http://schemas.microsoft.com/office/drawing/2014/main" val="20002"/>
                    </a:ext>
                  </a:extLst>
                </a:gridCol>
              </a:tblGrid>
              <a:tr h="1756425">
                <a:tc gridSpan="3">
                  <a:txBody>
                    <a:bodyPr/>
                    <a:lstStyle/>
                    <a:p>
                      <a:pPr marL="0" marR="0" lvl="0" indent="0" algn="ctr" rtl="0">
                        <a:lnSpc>
                          <a:spcPct val="100000"/>
                        </a:lnSpc>
                        <a:spcBef>
                          <a:spcPts val="0"/>
                        </a:spcBef>
                        <a:spcAft>
                          <a:spcPts val="0"/>
                        </a:spcAft>
                        <a:buClr>
                          <a:srgbClr val="1F3A4E"/>
                        </a:buClr>
                        <a:buSzPts val="4000"/>
                        <a:buFont typeface="Arial Black"/>
                        <a:buNone/>
                      </a:pPr>
                      <a:r>
                        <a:rPr lang="en-US" sz="4000" b="0">
                          <a:solidFill>
                            <a:srgbClr val="1F3A4E"/>
                          </a:solidFill>
                          <a:latin typeface="Arial Black"/>
                          <a:ea typeface="Arial Black"/>
                          <a:cs typeface="Arial Black"/>
                          <a:sym typeface="Arial Black"/>
                        </a:rPr>
                        <a:t>QUICK START GUIDE</a:t>
                      </a:r>
                      <a:br>
                        <a:rPr lang="en-US" sz="4000" b="0">
                          <a:solidFill>
                            <a:srgbClr val="1F3A4E"/>
                          </a:solidFill>
                          <a:latin typeface="Arial Black"/>
                          <a:ea typeface="Arial Black"/>
                          <a:cs typeface="Arial Black"/>
                          <a:sym typeface="Arial Black"/>
                        </a:rPr>
                      </a:br>
                      <a:r>
                        <a:rPr lang="en-US" sz="3200" b="1">
                          <a:solidFill>
                            <a:srgbClr val="FF0000"/>
                          </a:solidFill>
                          <a:latin typeface="Trebuchet MS"/>
                          <a:ea typeface="Trebuchet MS"/>
                          <a:cs typeface="Trebuchet MS"/>
                          <a:sym typeface="Trebuchet MS"/>
                        </a:rPr>
                        <a:t>(THIS SIDEBAR WILL NOT PRINT)</a:t>
                      </a:r>
                      <a:endParaRPr sz="4000" b="1">
                        <a:solidFill>
                          <a:schemeClr val="lt1"/>
                        </a:solidFill>
                        <a:latin typeface="Trebuchet MS"/>
                        <a:ea typeface="Trebuchet MS"/>
                        <a:cs typeface="Trebuchet MS"/>
                        <a:sym typeface="Trebuchet MS"/>
                      </a:endParaRPr>
                    </a:p>
                  </a:txBody>
                  <a:tcPr marL="182875" marR="91450" marT="137150" marB="45725">
                    <a:solidFill>
                      <a:srgbClr val="FFC000"/>
                    </a:solidFill>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0"/>
                  </a:ext>
                </a:extLst>
              </a:tr>
              <a:tr h="5563100">
                <a:tc gridSpan="3">
                  <a:txBody>
                    <a:bodyPr/>
                    <a:lstStyle/>
                    <a:p>
                      <a:pPr marL="0" marR="0" lvl="0" indent="0" algn="l" rtl="0">
                        <a:spcBef>
                          <a:spcPts val="0"/>
                        </a:spcBef>
                        <a:spcAft>
                          <a:spcPts val="0"/>
                        </a:spcAft>
                        <a:buNone/>
                      </a:pPr>
                      <a:r>
                        <a:rPr lang="en-US" sz="2800" b="1">
                          <a:solidFill>
                            <a:srgbClr val="FFC000"/>
                          </a:solidFill>
                          <a:latin typeface="Arial"/>
                          <a:ea typeface="Arial"/>
                          <a:cs typeface="Arial"/>
                          <a:sym typeface="Arial"/>
                        </a:rPr>
                        <a:t>How to change the template colors</a:t>
                      </a:r>
                      <a:endParaRPr/>
                    </a:p>
                    <a:p>
                      <a:pPr marL="0" marR="0" lvl="0" indent="0" algn="l" rtl="0">
                        <a:spcBef>
                          <a:spcPts val="0"/>
                        </a:spcBef>
                        <a:spcAft>
                          <a:spcPts val="0"/>
                        </a:spcAft>
                        <a:buNone/>
                      </a:pPr>
                      <a:r>
                        <a:rPr lang="en-US" sz="2400" b="0">
                          <a:solidFill>
                            <a:srgbClr val="D9D9D9"/>
                          </a:solidFill>
                          <a:latin typeface="Arial"/>
                          <a:ea typeface="Arial"/>
                          <a:cs typeface="Arial"/>
                          <a:sym typeface="Arial"/>
                        </a:rPr>
                        <a:t>You can change the overall template color theme by clicking on the COLORS dropdown menu under the DESIGN tab. You can see a tutorial here: </a:t>
                      </a:r>
                      <a:r>
                        <a:rPr lang="en-US" sz="2400" u="sng">
                          <a:solidFill>
                            <a:srgbClr val="FFC000"/>
                          </a:solidFill>
                          <a:hlinkClick r:id="rId3">
                            <a:extLst>
                              <a:ext uri="{A12FA001-AC4F-418D-AE19-62706E023703}">
                                <ahyp:hlinkClr xmlns:ahyp="http://schemas.microsoft.com/office/drawing/2018/hyperlinkcolor" xmlns="" val="tx"/>
                              </a:ext>
                            </a:extLst>
                          </a:hlinkClick>
                        </a:rPr>
                        <a:t>https://www.posterpresentations.com/how-to-change-the-research-poster-template-colors.html</a:t>
                      </a:r>
                      <a:endParaRPr sz="2400">
                        <a:solidFill>
                          <a:srgbClr val="FFC000"/>
                        </a:solidFill>
                      </a:endParaRPr>
                    </a:p>
                    <a:p>
                      <a:pPr marL="0" marR="0" lvl="0" indent="0" algn="l" rtl="0">
                        <a:spcBef>
                          <a:spcPts val="0"/>
                        </a:spcBef>
                        <a:spcAft>
                          <a:spcPts val="0"/>
                        </a:spcAft>
                        <a:buNone/>
                      </a:pPr>
                      <a:endParaRPr sz="2400" b="0">
                        <a:solidFill>
                          <a:srgbClr val="D9D9D9"/>
                        </a:solidFill>
                        <a:latin typeface="Arial"/>
                        <a:ea typeface="Arial"/>
                        <a:cs typeface="Arial"/>
                        <a:sym typeface="Arial"/>
                      </a:endParaRPr>
                    </a:p>
                    <a:p>
                      <a:pPr marL="0" marR="0" lvl="0" indent="0" algn="l" rtl="0">
                        <a:spcBef>
                          <a:spcPts val="0"/>
                        </a:spcBef>
                        <a:spcAft>
                          <a:spcPts val="0"/>
                        </a:spcAft>
                        <a:buNone/>
                      </a:pPr>
                      <a:r>
                        <a:rPr lang="en-US" sz="2400" b="0">
                          <a:solidFill>
                            <a:srgbClr val="D9D9D9"/>
                          </a:solidFill>
                          <a:latin typeface="Arial"/>
                          <a:ea typeface="Arial"/>
                          <a:cs typeface="Arial"/>
                          <a:sym typeface="Arial"/>
                        </a:rPr>
                        <a:t>You can also manually change the color of individual elements by going to VIEW &gt; SLIDE MASTER. On the left side of your screen select the background master where you can change the template background, column sizes, etc. </a:t>
                      </a:r>
                      <a:endParaRPr/>
                    </a:p>
                    <a:p>
                      <a:pPr marL="0" marR="0" lvl="0" indent="0" algn="l" rtl="0">
                        <a:spcBef>
                          <a:spcPts val="0"/>
                        </a:spcBef>
                        <a:spcAft>
                          <a:spcPts val="0"/>
                        </a:spcAft>
                        <a:buNone/>
                      </a:pPr>
                      <a:endParaRPr sz="2400" b="0">
                        <a:solidFill>
                          <a:srgbClr val="D9D9D9"/>
                        </a:solidFill>
                        <a:latin typeface="Arial"/>
                        <a:ea typeface="Arial"/>
                        <a:cs typeface="Arial"/>
                        <a:sym typeface="Arial"/>
                      </a:endParaRPr>
                    </a:p>
                    <a:p>
                      <a:pPr marL="0" marR="0" lvl="0" indent="0" algn="l" rtl="0">
                        <a:spcBef>
                          <a:spcPts val="0"/>
                        </a:spcBef>
                        <a:spcAft>
                          <a:spcPts val="0"/>
                        </a:spcAft>
                        <a:buNone/>
                      </a:pPr>
                      <a:r>
                        <a:rPr lang="en-US" sz="2400" b="0">
                          <a:solidFill>
                            <a:srgbClr val="D9D9D9"/>
                          </a:solidFill>
                          <a:latin typeface="Arial"/>
                          <a:ea typeface="Arial"/>
                          <a:cs typeface="Arial"/>
                          <a:sym typeface="Arial"/>
                        </a:rPr>
                        <a:t>After you finish working on the SLIDE MASTER, it is important that you go to VIEW &gt; NORMAL to continue working on your poster. </a:t>
                      </a:r>
                      <a:endParaRPr/>
                    </a:p>
                  </a:txBody>
                  <a:tcPr marL="182875" marR="91450" marT="137150" marB="45725">
                    <a:solidFill>
                      <a:schemeClr val="dk1"/>
                    </a:solidFill>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1"/>
                  </a:ext>
                </a:extLst>
              </a:tr>
              <a:tr h="3667725">
                <a:tc gridSpan="3">
                  <a:txBody>
                    <a:bodyPr/>
                    <a:lstStyle/>
                    <a:p>
                      <a:pPr marL="0" marR="0" lvl="0" indent="0" algn="l" rtl="0">
                        <a:spcBef>
                          <a:spcPts val="0"/>
                        </a:spcBef>
                        <a:spcAft>
                          <a:spcPts val="0"/>
                        </a:spcAft>
                        <a:buNone/>
                      </a:pPr>
                      <a:r>
                        <a:rPr lang="en-US" sz="2800" b="1">
                          <a:solidFill>
                            <a:srgbClr val="FFC000"/>
                          </a:solidFill>
                          <a:latin typeface="Arial"/>
                          <a:ea typeface="Arial"/>
                          <a:cs typeface="Arial"/>
                          <a:sym typeface="Arial"/>
                        </a:rPr>
                        <a:t>How to change the column layout configuration</a:t>
                      </a:r>
                      <a:endParaRPr/>
                    </a:p>
                    <a:p>
                      <a:pPr marL="0" marR="0" lvl="0" indent="0" algn="l" rtl="0">
                        <a:spcBef>
                          <a:spcPts val="0"/>
                        </a:spcBef>
                        <a:spcAft>
                          <a:spcPts val="0"/>
                        </a:spcAft>
                        <a:buNone/>
                      </a:pPr>
                      <a:r>
                        <a:rPr lang="en-US" sz="2400">
                          <a:solidFill>
                            <a:srgbClr val="D9D9D9"/>
                          </a:solidFill>
                          <a:latin typeface="Arial"/>
                          <a:ea typeface="Arial"/>
                          <a:cs typeface="Arial"/>
                          <a:sym typeface="Arial"/>
                        </a:rPr>
                        <a:t>You can manually change the configuration on the columns by going to VIEW &gt; SLIDE MASTER. You can delete columns, resize them or modify them as needed for your layout. </a:t>
                      </a:r>
                      <a:endParaRPr/>
                    </a:p>
                    <a:p>
                      <a:pPr marL="0" marR="0" lvl="0" indent="0" algn="l" rtl="0">
                        <a:lnSpc>
                          <a:spcPct val="100000"/>
                        </a:lnSpc>
                        <a:spcBef>
                          <a:spcPts val="0"/>
                        </a:spcBef>
                        <a:spcAft>
                          <a:spcPts val="0"/>
                        </a:spcAft>
                        <a:buClr>
                          <a:srgbClr val="D9D9D9"/>
                        </a:buClr>
                        <a:buSzPts val="2400"/>
                        <a:buFont typeface="Arial"/>
                        <a:buNone/>
                      </a:pPr>
                      <a:r>
                        <a:rPr lang="en-US" sz="2400">
                          <a:solidFill>
                            <a:srgbClr val="D9D9D9"/>
                          </a:solidFill>
                          <a:latin typeface="Arial"/>
                          <a:ea typeface="Arial"/>
                          <a:cs typeface="Arial"/>
                          <a:sym typeface="Arial"/>
                        </a:rPr>
                        <a:t>You can see a tutorial here: </a:t>
                      </a:r>
                      <a:r>
                        <a:rPr lang="en-US" sz="2400" u="sng">
                          <a:solidFill>
                            <a:srgbClr val="FFC000"/>
                          </a:solidFill>
                          <a:latin typeface="Arial"/>
                          <a:ea typeface="Arial"/>
                          <a:cs typeface="Arial"/>
                          <a:sym typeface="Arial"/>
                        </a:rPr>
                        <a:t>https://www.posterpresentations.com/how-to-change-the-column-configuration.html</a:t>
                      </a:r>
                      <a:endParaRPr sz="8600" u="sng">
                        <a:solidFill>
                          <a:srgbClr val="FFC000"/>
                        </a:solidFill>
                      </a:endParaRPr>
                    </a:p>
                  </a:txBody>
                  <a:tcPr marL="182875" marR="91450" marT="137150" marB="45725">
                    <a:solidFill>
                      <a:schemeClr val="dk1"/>
                    </a:solidFill>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2"/>
                  </a:ext>
                </a:extLst>
              </a:tr>
              <a:tr h="5177075">
                <a:tc gridSpan="2">
                  <a:txBody>
                    <a:bodyPr/>
                    <a:lstStyle/>
                    <a:p>
                      <a:pPr marL="0" marR="0" lvl="0" indent="0" algn="l" rtl="0">
                        <a:lnSpc>
                          <a:spcPct val="100000"/>
                        </a:lnSpc>
                        <a:spcBef>
                          <a:spcPts val="0"/>
                        </a:spcBef>
                        <a:spcAft>
                          <a:spcPts val="0"/>
                        </a:spcAft>
                        <a:buClr>
                          <a:schemeClr val="dk1"/>
                        </a:buClr>
                        <a:buSzPts val="2400"/>
                        <a:buFont typeface="Calibri"/>
                        <a:buNone/>
                      </a:pPr>
                      <a:endParaRPr sz="2400">
                        <a:solidFill>
                          <a:srgbClr val="D9D9D9"/>
                        </a:solidFill>
                        <a:latin typeface="Arial"/>
                        <a:ea typeface="Arial"/>
                        <a:cs typeface="Arial"/>
                        <a:sym typeface="Arial"/>
                      </a:endParaRPr>
                    </a:p>
                  </a:txBody>
                  <a:tcPr marL="182875" marR="91450" marT="137150" marB="45725"/>
                </a:tc>
                <a:tc hMerge="1">
                  <a:txBody>
                    <a:bodyPr/>
                    <a:lstStyle/>
                    <a:p>
                      <a:endParaRPr lang="el-GR"/>
                    </a:p>
                  </a:txBody>
                  <a:tcPr/>
                </a:tc>
                <a:tc rowSpan="2">
                  <a:txBody>
                    <a:bodyPr/>
                    <a:lstStyle/>
                    <a:p>
                      <a:pPr marL="0" marR="0" lvl="0" indent="0" algn="l" rtl="0">
                        <a:lnSpc>
                          <a:spcPct val="100000"/>
                        </a:lnSpc>
                        <a:spcBef>
                          <a:spcPts val="0"/>
                        </a:spcBef>
                        <a:spcAft>
                          <a:spcPts val="0"/>
                        </a:spcAft>
                        <a:buClr>
                          <a:srgbClr val="FFC000"/>
                        </a:buClr>
                        <a:buSzPts val="2800"/>
                        <a:buFont typeface="Arial"/>
                        <a:buNone/>
                      </a:pPr>
                      <a:r>
                        <a:rPr lang="en-US" sz="2800" b="1">
                          <a:solidFill>
                            <a:srgbClr val="FFC000"/>
                          </a:solidFill>
                          <a:latin typeface="Arial"/>
                          <a:ea typeface="Arial"/>
                          <a:cs typeface="Arial"/>
                          <a:sym typeface="Arial"/>
                        </a:rPr>
                        <a:t>How to hide the QUICK START GUIDE bars from the sides of the template</a:t>
                      </a:r>
                      <a:endParaRPr/>
                    </a:p>
                    <a:p>
                      <a:pPr marL="0" marR="0" lvl="0" indent="0" algn="l" rtl="0">
                        <a:lnSpc>
                          <a:spcPct val="100000"/>
                        </a:lnSpc>
                        <a:spcBef>
                          <a:spcPts val="0"/>
                        </a:spcBef>
                        <a:spcAft>
                          <a:spcPts val="0"/>
                        </a:spcAft>
                        <a:buClr>
                          <a:srgbClr val="D9D9D9"/>
                        </a:buClr>
                        <a:buSzPts val="2400"/>
                        <a:buFont typeface="Arial"/>
                        <a:buNone/>
                      </a:pPr>
                      <a:r>
                        <a:rPr lang="en-US" sz="2400">
                          <a:solidFill>
                            <a:srgbClr val="D9D9D9"/>
                          </a:solidFill>
                          <a:latin typeface="Arial"/>
                          <a:ea typeface="Arial"/>
                          <a:cs typeface="Arial"/>
                          <a:sym typeface="Arial"/>
                        </a:rPr>
                        <a:t>The Quick Start Guides </a:t>
                      </a:r>
                      <a:r>
                        <a:rPr lang="en-US" sz="2400" u="sng">
                          <a:solidFill>
                            <a:srgbClr val="D9D9D9"/>
                          </a:solidFill>
                          <a:latin typeface="Arial"/>
                          <a:ea typeface="Arial"/>
                          <a:cs typeface="Arial"/>
                          <a:sym typeface="Arial"/>
                        </a:rPr>
                        <a:t>are outside the template’s printable area</a:t>
                      </a:r>
                      <a:r>
                        <a:rPr lang="en-US" sz="2400">
                          <a:solidFill>
                            <a:srgbClr val="D9D9D9"/>
                          </a:solidFill>
                          <a:latin typeface="Arial"/>
                          <a:ea typeface="Arial"/>
                          <a:cs typeface="Arial"/>
                          <a:sym typeface="Arial"/>
                        </a:rPr>
                        <a:t> and they will not be on the printed poster. </a:t>
                      </a:r>
                      <a:endParaRPr/>
                    </a:p>
                    <a:p>
                      <a:pPr marL="0" marR="0" lvl="0" indent="0" algn="l" rtl="0">
                        <a:lnSpc>
                          <a:spcPct val="100000"/>
                        </a:lnSpc>
                        <a:spcBef>
                          <a:spcPts val="0"/>
                        </a:spcBef>
                        <a:spcAft>
                          <a:spcPts val="0"/>
                        </a:spcAft>
                        <a:buClr>
                          <a:schemeClr val="dk1"/>
                        </a:buClr>
                        <a:buSzPts val="2400"/>
                        <a:buFont typeface="Calibri"/>
                        <a:buNone/>
                      </a:pPr>
                      <a:endParaRPr sz="2400">
                        <a:solidFill>
                          <a:srgbClr val="D9D9D9"/>
                        </a:solidFill>
                        <a:latin typeface="Arial"/>
                        <a:ea typeface="Arial"/>
                        <a:cs typeface="Arial"/>
                        <a:sym typeface="Arial"/>
                      </a:endParaRPr>
                    </a:p>
                    <a:p>
                      <a:pPr marL="0" marR="0" lvl="0" indent="0" algn="l" rtl="0">
                        <a:lnSpc>
                          <a:spcPct val="100000"/>
                        </a:lnSpc>
                        <a:spcBef>
                          <a:spcPts val="0"/>
                        </a:spcBef>
                        <a:spcAft>
                          <a:spcPts val="0"/>
                        </a:spcAft>
                        <a:buClr>
                          <a:srgbClr val="D9D9D9"/>
                        </a:buClr>
                        <a:buSzPts val="2400"/>
                        <a:buFont typeface="Arial"/>
                        <a:buNone/>
                      </a:pPr>
                      <a:r>
                        <a:rPr lang="en-US" sz="2400">
                          <a:solidFill>
                            <a:srgbClr val="D9D9D9"/>
                          </a:solidFill>
                          <a:latin typeface="Arial"/>
                          <a:ea typeface="Arial"/>
                          <a:cs typeface="Arial"/>
                          <a:sym typeface="Arial"/>
                        </a:rPr>
                        <a:t>If you create a PDF file from your template, the guides will not be included.</a:t>
                      </a:r>
                      <a:endParaRPr/>
                    </a:p>
                    <a:p>
                      <a:pPr marL="0" marR="0" lvl="0" indent="0" algn="l" rtl="0">
                        <a:lnSpc>
                          <a:spcPct val="100000"/>
                        </a:lnSpc>
                        <a:spcBef>
                          <a:spcPts val="0"/>
                        </a:spcBef>
                        <a:spcAft>
                          <a:spcPts val="0"/>
                        </a:spcAft>
                        <a:buClr>
                          <a:schemeClr val="dk1"/>
                        </a:buClr>
                        <a:buSzPts val="2400"/>
                        <a:buFont typeface="Calibri"/>
                        <a:buNone/>
                      </a:pPr>
                      <a:endParaRPr sz="2400">
                        <a:solidFill>
                          <a:srgbClr val="D9D9D9"/>
                        </a:solidFill>
                        <a:latin typeface="Arial"/>
                        <a:ea typeface="Arial"/>
                        <a:cs typeface="Arial"/>
                        <a:sym typeface="Arial"/>
                      </a:endParaRPr>
                    </a:p>
                    <a:p>
                      <a:pPr marL="0" marR="0" lvl="0" indent="0" algn="l" rtl="0">
                        <a:lnSpc>
                          <a:spcPct val="100000"/>
                        </a:lnSpc>
                        <a:spcBef>
                          <a:spcPts val="0"/>
                        </a:spcBef>
                        <a:spcAft>
                          <a:spcPts val="0"/>
                        </a:spcAft>
                        <a:buClr>
                          <a:srgbClr val="D9D9D9"/>
                        </a:buClr>
                        <a:buSzPts val="2400"/>
                        <a:buFont typeface="Arial"/>
                        <a:buNone/>
                      </a:pPr>
                      <a:r>
                        <a:rPr lang="en-US" sz="2400">
                          <a:solidFill>
                            <a:srgbClr val="D9D9D9"/>
                          </a:solidFill>
                          <a:latin typeface="Arial"/>
                          <a:ea typeface="Arial"/>
                          <a:cs typeface="Arial"/>
                          <a:sym typeface="Arial"/>
                        </a:rPr>
                        <a:t>To hide the guides click on the </a:t>
                      </a:r>
                      <a:r>
                        <a:rPr lang="en-US" sz="2400" b="1">
                          <a:solidFill>
                            <a:srgbClr val="D9D9D9"/>
                          </a:solidFill>
                          <a:latin typeface="Arial"/>
                          <a:ea typeface="Arial"/>
                          <a:cs typeface="Arial"/>
                          <a:sym typeface="Arial"/>
                        </a:rPr>
                        <a:t>Home</a:t>
                      </a:r>
                      <a:r>
                        <a:rPr lang="en-US" sz="2400">
                          <a:solidFill>
                            <a:srgbClr val="D9D9D9"/>
                          </a:solidFill>
                          <a:latin typeface="Arial"/>
                          <a:ea typeface="Arial"/>
                          <a:cs typeface="Arial"/>
                          <a:sym typeface="Arial"/>
                        </a:rPr>
                        <a:t> tab (top of the screen) and then click on the </a:t>
                      </a:r>
                      <a:r>
                        <a:rPr lang="en-US" sz="2400" b="1">
                          <a:solidFill>
                            <a:srgbClr val="D9D9D9"/>
                          </a:solidFill>
                          <a:latin typeface="Arial"/>
                          <a:ea typeface="Arial"/>
                          <a:cs typeface="Arial"/>
                          <a:sym typeface="Arial"/>
                        </a:rPr>
                        <a:t>Layout</a:t>
                      </a:r>
                      <a:r>
                        <a:rPr lang="en-US" sz="2400">
                          <a:solidFill>
                            <a:srgbClr val="D9D9D9"/>
                          </a:solidFill>
                          <a:latin typeface="Arial"/>
                          <a:ea typeface="Arial"/>
                          <a:cs typeface="Arial"/>
                          <a:sym typeface="Arial"/>
                        </a:rPr>
                        <a:t> button below to see the available layouts. Choose the </a:t>
                      </a:r>
                      <a:r>
                        <a:rPr lang="en-US" sz="2400" b="1">
                          <a:solidFill>
                            <a:srgbClr val="D9D9D9"/>
                          </a:solidFill>
                          <a:latin typeface="Arial"/>
                          <a:ea typeface="Arial"/>
                          <a:cs typeface="Arial"/>
                          <a:sym typeface="Arial"/>
                        </a:rPr>
                        <a:t>Without Guides </a:t>
                      </a:r>
                      <a:r>
                        <a:rPr lang="en-US" sz="2400" b="0">
                          <a:solidFill>
                            <a:srgbClr val="D9D9D9"/>
                          </a:solidFill>
                          <a:latin typeface="Arial"/>
                          <a:ea typeface="Arial"/>
                          <a:cs typeface="Arial"/>
                          <a:sym typeface="Arial"/>
                        </a:rPr>
                        <a:t>layout</a:t>
                      </a:r>
                      <a:r>
                        <a:rPr lang="en-US" sz="2400">
                          <a:solidFill>
                            <a:srgbClr val="D9D9D9"/>
                          </a:solidFill>
                          <a:latin typeface="Arial"/>
                          <a:ea typeface="Arial"/>
                          <a:cs typeface="Arial"/>
                          <a:sym typeface="Arial"/>
                        </a:rPr>
                        <a:t>.</a:t>
                      </a:r>
                      <a:endParaRPr sz="2400">
                        <a:solidFill>
                          <a:srgbClr val="D9D9D9"/>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alibri"/>
                        <a:buNone/>
                      </a:pPr>
                      <a:endParaRPr sz="2400">
                        <a:solidFill>
                          <a:srgbClr val="D9D9D9"/>
                        </a:solidFill>
                        <a:latin typeface="Arial"/>
                        <a:ea typeface="Arial"/>
                        <a:cs typeface="Arial"/>
                        <a:sym typeface="Arial"/>
                      </a:endParaRPr>
                    </a:p>
                  </a:txBody>
                  <a:tcPr marL="182875" marR="91450" marT="137150" marB="45725">
                    <a:solidFill>
                      <a:srgbClr val="010101"/>
                    </a:solidFill>
                  </a:tcPr>
                </a:tc>
                <a:extLst>
                  <a:ext uri="{0D108BD9-81ED-4DB2-BD59-A6C34878D82A}">
                    <a16:rowId xmlns:a16="http://schemas.microsoft.com/office/drawing/2014/main" val="10003"/>
                  </a:ext>
                </a:extLst>
              </a:tr>
              <a:tr h="2888325">
                <a:tc gridSpan="2">
                  <a:txBody>
                    <a:bodyPr/>
                    <a:lstStyle/>
                    <a:p>
                      <a:pPr marL="0" marR="0" lvl="0" indent="0" algn="l" rtl="0">
                        <a:lnSpc>
                          <a:spcPct val="100000"/>
                        </a:lnSpc>
                        <a:spcBef>
                          <a:spcPts val="0"/>
                        </a:spcBef>
                        <a:spcAft>
                          <a:spcPts val="0"/>
                        </a:spcAft>
                        <a:buClr>
                          <a:schemeClr val="dk1"/>
                        </a:buClr>
                        <a:buSzPts val="2400"/>
                        <a:buFont typeface="Calibri"/>
                        <a:buNone/>
                      </a:pPr>
                      <a:endParaRPr sz="2400">
                        <a:solidFill>
                          <a:srgbClr val="D9D9D9"/>
                        </a:solidFill>
                        <a:latin typeface="Arial"/>
                        <a:ea typeface="Arial"/>
                        <a:cs typeface="Arial"/>
                        <a:sym typeface="Arial"/>
                      </a:endParaRPr>
                    </a:p>
                  </a:txBody>
                  <a:tcPr marL="182875" marR="91450" marT="137150" marB="45725">
                    <a:solidFill>
                      <a:srgbClr val="010101"/>
                    </a:solidFill>
                  </a:tcPr>
                </a:tc>
                <a:tc hMerge="1">
                  <a:txBody>
                    <a:bodyPr/>
                    <a:lstStyle/>
                    <a:p>
                      <a:endParaRPr lang="el-GR"/>
                    </a:p>
                  </a:txBody>
                  <a:tcPr/>
                </a:tc>
                <a:tc vMerge="1">
                  <a:txBody>
                    <a:bodyPr/>
                    <a:lstStyle/>
                    <a:p>
                      <a:endParaRPr lang="el-GR"/>
                    </a:p>
                  </a:txBody>
                  <a:tcPr/>
                </a:tc>
                <a:extLst>
                  <a:ext uri="{0D108BD9-81ED-4DB2-BD59-A6C34878D82A}">
                    <a16:rowId xmlns:a16="http://schemas.microsoft.com/office/drawing/2014/main" val="10004"/>
                  </a:ext>
                </a:extLst>
              </a:tr>
              <a:tr h="3781425">
                <a:tc gridSpan="2">
                  <a:txBody>
                    <a:bodyPr/>
                    <a:lstStyle/>
                    <a:p>
                      <a:pPr marL="0" marR="0" lvl="0" indent="0" algn="l" rtl="0">
                        <a:spcBef>
                          <a:spcPts val="0"/>
                        </a:spcBef>
                        <a:spcAft>
                          <a:spcPts val="0"/>
                        </a:spcAft>
                        <a:buNone/>
                      </a:pPr>
                      <a:r>
                        <a:rPr lang="en-US" sz="2800" b="1">
                          <a:solidFill>
                            <a:srgbClr val="FFC000"/>
                          </a:solidFill>
                          <a:latin typeface="Arial"/>
                          <a:ea typeface="Arial"/>
                          <a:cs typeface="Arial"/>
                          <a:sym typeface="Arial"/>
                        </a:rPr>
                        <a:t>How to preview your poster prior to printing</a:t>
                      </a:r>
                      <a:endParaRPr sz="2800" b="1">
                        <a:solidFill>
                          <a:srgbClr val="FFC000"/>
                        </a:solidFill>
                        <a:latin typeface="Arial"/>
                        <a:ea typeface="Arial"/>
                        <a:cs typeface="Arial"/>
                        <a:sym typeface="Arial"/>
                      </a:endParaRPr>
                    </a:p>
                    <a:p>
                      <a:pPr marL="0" marR="0" lvl="0" indent="0" algn="l" rtl="0">
                        <a:spcBef>
                          <a:spcPts val="0"/>
                        </a:spcBef>
                        <a:spcAft>
                          <a:spcPts val="0"/>
                        </a:spcAft>
                        <a:buNone/>
                      </a:pPr>
                      <a:r>
                        <a:rPr lang="en-US" sz="2400">
                          <a:solidFill>
                            <a:srgbClr val="D9D9D9"/>
                          </a:solidFill>
                          <a:latin typeface="Arial"/>
                          <a:ea typeface="Arial"/>
                          <a:cs typeface="Arial"/>
                          <a:sym typeface="Arial"/>
                        </a:rPr>
                        <a:t>You can preview your poster at any time by pressing the </a:t>
                      </a:r>
                      <a:r>
                        <a:rPr lang="en-US" sz="2400">
                          <a:solidFill>
                            <a:srgbClr val="FFC000"/>
                          </a:solidFill>
                          <a:latin typeface="Arial"/>
                          <a:ea typeface="Arial"/>
                          <a:cs typeface="Arial"/>
                          <a:sym typeface="Arial"/>
                        </a:rPr>
                        <a:t>F5 key</a:t>
                      </a:r>
                      <a:r>
                        <a:rPr lang="en-US" sz="2400">
                          <a:solidFill>
                            <a:srgbClr val="D9D9D9"/>
                          </a:solidFill>
                          <a:latin typeface="Arial"/>
                          <a:ea typeface="Arial"/>
                          <a:cs typeface="Arial"/>
                          <a:sym typeface="Arial"/>
                        </a:rPr>
                        <a:t> on your keyboard. You will see on the screen what's on your poster and how it should look when printed. Press the </a:t>
                      </a:r>
                      <a:r>
                        <a:rPr lang="en-US" sz="2400">
                          <a:solidFill>
                            <a:srgbClr val="FFC000"/>
                          </a:solidFill>
                          <a:latin typeface="Arial"/>
                          <a:ea typeface="Arial"/>
                          <a:cs typeface="Arial"/>
                          <a:sym typeface="Arial"/>
                        </a:rPr>
                        <a:t>ESC key </a:t>
                      </a:r>
                      <a:r>
                        <a:rPr lang="en-US" sz="2400">
                          <a:solidFill>
                            <a:srgbClr val="D9D9D9"/>
                          </a:solidFill>
                          <a:latin typeface="Arial"/>
                          <a:ea typeface="Arial"/>
                          <a:cs typeface="Arial"/>
                          <a:sym typeface="Arial"/>
                        </a:rPr>
                        <a:t>to exit Preview.</a:t>
                      </a:r>
                      <a:endParaRPr/>
                    </a:p>
                  </a:txBody>
                  <a:tcPr marL="182875" marR="91450" marT="137150" marB="45725">
                    <a:solidFill>
                      <a:srgbClr val="010101"/>
                    </a:solidFill>
                  </a:tcPr>
                </a:tc>
                <a:tc hMerge="1">
                  <a:txBody>
                    <a:bodyPr/>
                    <a:lstStyle/>
                    <a:p>
                      <a:endParaRPr lang="el-GR"/>
                    </a:p>
                  </a:txBody>
                  <a:tcPr/>
                </a:tc>
                <a:tc>
                  <a:txBody>
                    <a:bodyPr/>
                    <a:lstStyle/>
                    <a:p>
                      <a:pPr marL="0" marR="0" lvl="0" indent="0" algn="ctr" rtl="0">
                        <a:spcBef>
                          <a:spcPts val="0"/>
                        </a:spcBef>
                        <a:spcAft>
                          <a:spcPts val="0"/>
                        </a:spcAft>
                        <a:buNone/>
                      </a:pPr>
                      <a:r>
                        <a:rPr lang="en-US" sz="11500" b="1">
                          <a:solidFill>
                            <a:srgbClr val="D9D9D9"/>
                          </a:solidFill>
                          <a:latin typeface="Arial"/>
                          <a:ea typeface="Arial"/>
                          <a:cs typeface="Arial"/>
                          <a:sym typeface="Arial"/>
                        </a:rPr>
                        <a:t>F5</a:t>
                      </a:r>
                      <a:r>
                        <a:rPr lang="en-US" sz="2400">
                          <a:solidFill>
                            <a:srgbClr val="D9D9D9"/>
                          </a:solidFill>
                          <a:latin typeface="Arial"/>
                          <a:ea typeface="Arial"/>
                          <a:cs typeface="Arial"/>
                          <a:sym typeface="Arial"/>
                        </a:rPr>
                        <a:t> </a:t>
                      </a:r>
                      <a:endParaRPr sz="8600"/>
                    </a:p>
                  </a:txBody>
                  <a:tcPr marL="182875" marR="91450" marT="137150" marB="45725" anchor="ctr">
                    <a:solidFill>
                      <a:srgbClr val="0C0C0C"/>
                    </a:solidFill>
                  </a:tcPr>
                </a:tc>
                <a:extLst>
                  <a:ext uri="{0D108BD9-81ED-4DB2-BD59-A6C34878D82A}">
                    <a16:rowId xmlns:a16="http://schemas.microsoft.com/office/drawing/2014/main" val="10005"/>
                  </a:ext>
                </a:extLst>
              </a:tr>
              <a:tr h="5674000">
                <a:tc gridSpan="3">
                  <a:txBody>
                    <a:bodyPr/>
                    <a:lstStyle/>
                    <a:p>
                      <a:pPr marL="0" marR="0" lvl="0" indent="0" algn="l" rtl="0">
                        <a:lnSpc>
                          <a:spcPct val="100000"/>
                        </a:lnSpc>
                        <a:spcBef>
                          <a:spcPts val="0"/>
                        </a:spcBef>
                        <a:spcAft>
                          <a:spcPts val="0"/>
                        </a:spcAft>
                        <a:buClr>
                          <a:srgbClr val="FFC000"/>
                        </a:buClr>
                        <a:buSzPts val="2800"/>
                        <a:buFont typeface="Arial"/>
                        <a:buNone/>
                      </a:pPr>
                      <a:r>
                        <a:rPr lang="en-US" sz="2800" b="1">
                          <a:solidFill>
                            <a:srgbClr val="FFC000"/>
                          </a:solidFill>
                          <a:latin typeface="Arial"/>
                          <a:ea typeface="Arial"/>
                          <a:cs typeface="Arial"/>
                          <a:sym typeface="Arial"/>
                        </a:rPr>
                        <a:t>How to print your poster</a:t>
                      </a:r>
                      <a:endParaRPr/>
                    </a:p>
                    <a:p>
                      <a:pPr marL="0" marR="0" lvl="0" indent="0" algn="l" rtl="0">
                        <a:lnSpc>
                          <a:spcPct val="100000"/>
                        </a:lnSpc>
                        <a:spcBef>
                          <a:spcPts val="0"/>
                        </a:spcBef>
                        <a:spcAft>
                          <a:spcPts val="0"/>
                        </a:spcAft>
                        <a:buClr>
                          <a:srgbClr val="D9D9D9"/>
                        </a:buClr>
                        <a:buSzPts val="2400"/>
                        <a:buFont typeface="Arial"/>
                        <a:buNone/>
                      </a:pPr>
                      <a:r>
                        <a:rPr lang="en-US" sz="2400">
                          <a:solidFill>
                            <a:srgbClr val="D9D9D9"/>
                          </a:solidFill>
                          <a:latin typeface="Arial"/>
                          <a:ea typeface="Arial"/>
                          <a:cs typeface="Arial"/>
                          <a:sym typeface="Arial"/>
                        </a:rPr>
                        <a:t>When you are ready to have your poster printed go online to </a:t>
                      </a:r>
                      <a:r>
                        <a:rPr lang="en-US" sz="2400">
                          <a:solidFill>
                            <a:srgbClr val="FFC000"/>
                          </a:solidFill>
                          <a:latin typeface="Arial"/>
                          <a:ea typeface="Arial"/>
                          <a:cs typeface="Arial"/>
                          <a:sym typeface="Arial"/>
                        </a:rPr>
                        <a:t>PosterPresentations.com</a:t>
                      </a:r>
                      <a:r>
                        <a:rPr lang="en-US" sz="2400">
                          <a:solidFill>
                            <a:srgbClr val="D9D9D9"/>
                          </a:solidFill>
                          <a:latin typeface="Arial"/>
                          <a:ea typeface="Arial"/>
                          <a:cs typeface="Arial"/>
                          <a:sym typeface="Arial"/>
                        </a:rPr>
                        <a:t> and click on the "</a:t>
                      </a:r>
                      <a:r>
                        <a:rPr lang="en-US" sz="2400">
                          <a:solidFill>
                            <a:srgbClr val="FFC000"/>
                          </a:solidFill>
                          <a:latin typeface="Arial"/>
                          <a:ea typeface="Arial"/>
                          <a:cs typeface="Arial"/>
                          <a:sym typeface="Arial"/>
                        </a:rPr>
                        <a:t>Order Your Poster</a:t>
                      </a:r>
                      <a:r>
                        <a:rPr lang="en-US" sz="2400">
                          <a:solidFill>
                            <a:srgbClr val="D9D9D9"/>
                          </a:solidFill>
                          <a:latin typeface="Arial"/>
                          <a:ea typeface="Arial"/>
                          <a:cs typeface="Arial"/>
                          <a:sym typeface="Arial"/>
                        </a:rPr>
                        <a:t>" button. You can have your poster printed on professional papers, fabric for easy traveling and a variety of other materials. </a:t>
                      </a:r>
                      <a:endParaRPr/>
                    </a:p>
                    <a:p>
                      <a:pPr marL="0" marR="0" lvl="0" indent="0" algn="l" rtl="0">
                        <a:lnSpc>
                          <a:spcPct val="100000"/>
                        </a:lnSpc>
                        <a:spcBef>
                          <a:spcPts val="0"/>
                        </a:spcBef>
                        <a:spcAft>
                          <a:spcPts val="0"/>
                        </a:spcAft>
                        <a:buClr>
                          <a:srgbClr val="D9D9D9"/>
                        </a:buClr>
                        <a:buSzPts val="2400"/>
                        <a:buFont typeface="Arial"/>
                        <a:buNone/>
                      </a:pPr>
                      <a:r>
                        <a:rPr lang="en-US" sz="2400">
                          <a:solidFill>
                            <a:srgbClr val="D9D9D9"/>
                          </a:solidFill>
                          <a:latin typeface="Arial"/>
                          <a:ea typeface="Arial"/>
                          <a:cs typeface="Arial"/>
                          <a:sym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endParaRPr/>
                    </a:p>
                    <a:p>
                      <a:pPr marL="0" marR="0" lvl="0" indent="0" algn="l" rtl="0">
                        <a:lnSpc>
                          <a:spcPct val="100000"/>
                        </a:lnSpc>
                        <a:spcBef>
                          <a:spcPts val="0"/>
                        </a:spcBef>
                        <a:spcAft>
                          <a:spcPts val="0"/>
                        </a:spcAft>
                        <a:buClr>
                          <a:srgbClr val="D9D9D9"/>
                        </a:buClr>
                        <a:buSzPts val="2400"/>
                        <a:buFont typeface="Arial"/>
                        <a:buNone/>
                      </a:pPr>
                      <a:r>
                        <a:rPr lang="en-US" sz="2400">
                          <a:solidFill>
                            <a:srgbClr val="D9D9D9"/>
                          </a:solidFill>
                          <a:latin typeface="Arial"/>
                          <a:ea typeface="Arial"/>
                          <a:cs typeface="Arial"/>
                          <a:sym typeface="Arial"/>
                        </a:rPr>
                        <a:t/>
                      </a:r>
                      <a:br>
                        <a:rPr lang="en-US" sz="2400">
                          <a:solidFill>
                            <a:srgbClr val="D9D9D9"/>
                          </a:solidFill>
                          <a:latin typeface="Arial"/>
                          <a:ea typeface="Arial"/>
                          <a:cs typeface="Arial"/>
                          <a:sym typeface="Arial"/>
                        </a:rPr>
                      </a:br>
                      <a:r>
                        <a:rPr lang="en-US" sz="2400">
                          <a:solidFill>
                            <a:srgbClr val="D9D9D9"/>
                          </a:solidFill>
                          <a:latin typeface="Arial"/>
                          <a:ea typeface="Arial"/>
                          <a:cs typeface="Arial"/>
                          <a:sym typeface="Arial"/>
                        </a:rPr>
                        <a:t>Go to </a:t>
                      </a:r>
                      <a:r>
                        <a:rPr lang="en-US" sz="2400">
                          <a:solidFill>
                            <a:srgbClr val="FFC000"/>
                          </a:solidFill>
                          <a:latin typeface="Arial"/>
                          <a:ea typeface="Arial"/>
                          <a:cs typeface="Arial"/>
                          <a:sym typeface="Arial"/>
                        </a:rPr>
                        <a:t>PosterPresentations.com</a:t>
                      </a:r>
                      <a:r>
                        <a:rPr lang="en-US" sz="2400">
                          <a:solidFill>
                            <a:srgbClr val="D9D9D9"/>
                          </a:solidFill>
                          <a:latin typeface="Arial"/>
                          <a:ea typeface="Arial"/>
                          <a:cs typeface="Arial"/>
                          <a:sym typeface="Arial"/>
                        </a:rPr>
                        <a:t> for more information.</a:t>
                      </a:r>
                      <a:endParaRPr/>
                    </a:p>
                  </a:txBody>
                  <a:tcPr marL="182875" marR="91450" marT="137150" marB="45725">
                    <a:solidFill>
                      <a:srgbClr val="010101"/>
                    </a:solidFill>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6"/>
                  </a:ext>
                </a:extLst>
              </a:tr>
              <a:tr h="1354775">
                <a:tc gridSpan="3">
                  <a:txBody>
                    <a:bodyPr/>
                    <a:lstStyle/>
                    <a:p>
                      <a:pPr marL="0" marR="0" lvl="0" indent="0" algn="l" rtl="0">
                        <a:spcBef>
                          <a:spcPts val="0"/>
                        </a:spcBef>
                        <a:spcAft>
                          <a:spcPts val="0"/>
                        </a:spcAft>
                        <a:buNone/>
                      </a:pPr>
                      <a:endParaRPr sz="2400">
                        <a:solidFill>
                          <a:srgbClr val="1F3A4E"/>
                        </a:solidFill>
                      </a:endParaRPr>
                    </a:p>
                  </a:txBody>
                  <a:tcPr marL="182875" marR="91450" marT="137150" marB="45725"/>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7"/>
                  </a:ext>
                </a:extLst>
              </a:tr>
              <a:tr h="3212200">
                <a:tc>
                  <a:txBody>
                    <a:bodyPr/>
                    <a:lstStyle/>
                    <a:p>
                      <a:pPr marL="0" marR="0" lvl="0" indent="0" algn="l" rtl="0">
                        <a:lnSpc>
                          <a:spcPct val="130000"/>
                        </a:lnSpc>
                        <a:spcBef>
                          <a:spcPts val="0"/>
                        </a:spcBef>
                        <a:spcAft>
                          <a:spcPts val="0"/>
                        </a:spcAft>
                        <a:buNone/>
                      </a:pPr>
                      <a:r>
                        <a:rPr lang="en-US" sz="2000">
                          <a:solidFill>
                            <a:srgbClr val="D8D8D8"/>
                          </a:solidFill>
                          <a:latin typeface="Arial"/>
                          <a:ea typeface="Arial"/>
                          <a:cs typeface="Arial"/>
                          <a:sym typeface="Arial"/>
                        </a:rPr>
                        <a:t>© 2019 PosterPresentations.com</a:t>
                      </a:r>
                      <a:br>
                        <a:rPr lang="en-US" sz="2000">
                          <a:solidFill>
                            <a:srgbClr val="D8D8D8"/>
                          </a:solidFill>
                          <a:latin typeface="Arial"/>
                          <a:ea typeface="Arial"/>
                          <a:cs typeface="Arial"/>
                          <a:sym typeface="Arial"/>
                        </a:rPr>
                      </a:br>
                      <a:r>
                        <a:rPr lang="en-US" sz="2000">
                          <a:solidFill>
                            <a:srgbClr val="D8D8D8"/>
                          </a:solidFill>
                          <a:latin typeface="Arial"/>
                          <a:ea typeface="Arial"/>
                          <a:cs typeface="Arial"/>
                          <a:sym typeface="Arial"/>
                        </a:rPr>
                        <a:t>2117 Fourth Street , STE C        </a:t>
                      </a:r>
                      <a:endParaRPr/>
                    </a:p>
                    <a:p>
                      <a:pPr marL="0" marR="0" lvl="0" indent="0" algn="l" rtl="0">
                        <a:lnSpc>
                          <a:spcPct val="130000"/>
                        </a:lnSpc>
                        <a:spcBef>
                          <a:spcPts val="0"/>
                        </a:spcBef>
                        <a:spcAft>
                          <a:spcPts val="0"/>
                        </a:spcAft>
                        <a:buNone/>
                      </a:pPr>
                      <a:r>
                        <a:rPr lang="en-US" sz="2000">
                          <a:solidFill>
                            <a:srgbClr val="D8D8D8"/>
                          </a:solidFill>
                          <a:latin typeface="Arial"/>
                          <a:ea typeface="Arial"/>
                          <a:cs typeface="Arial"/>
                          <a:sym typeface="Arial"/>
                        </a:rPr>
                        <a:t>Berkeley CA 94710 USA</a:t>
                      </a:r>
                      <a:endParaRPr sz="2000">
                        <a:solidFill>
                          <a:srgbClr val="D8D8D8"/>
                        </a:solidFill>
                        <a:latin typeface="Arial"/>
                        <a:ea typeface="Arial"/>
                        <a:cs typeface="Arial"/>
                        <a:sym typeface="Arial"/>
                      </a:endParaRPr>
                    </a:p>
                  </a:txBody>
                  <a:tcPr marL="182875" marR="91450" marT="137150" marB="45725">
                    <a:solidFill>
                      <a:srgbClr val="010101"/>
                    </a:solidFill>
                  </a:tcPr>
                </a:tc>
                <a:tc gridSpan="2">
                  <a:txBody>
                    <a:bodyPr/>
                    <a:lstStyle/>
                    <a:p>
                      <a:pPr marL="0" marR="0" lvl="0" indent="0" algn="l" rtl="0">
                        <a:lnSpc>
                          <a:spcPct val="100000"/>
                        </a:lnSpc>
                        <a:spcBef>
                          <a:spcPts val="0"/>
                        </a:spcBef>
                        <a:spcAft>
                          <a:spcPts val="0"/>
                        </a:spcAft>
                        <a:buClr>
                          <a:srgbClr val="D0D0D0"/>
                        </a:buClr>
                        <a:buSzPts val="2400"/>
                        <a:buFont typeface="Arial"/>
                        <a:buNone/>
                      </a:pPr>
                      <a:r>
                        <a:rPr lang="en-US" sz="2400" b="1">
                          <a:solidFill>
                            <a:srgbClr val="D0D0D0"/>
                          </a:solidFill>
                          <a:latin typeface="Arial"/>
                          <a:ea typeface="Arial"/>
                          <a:cs typeface="Arial"/>
                          <a:sym typeface="Arial"/>
                        </a:rPr>
                        <a:t>For complete tutorials visit:</a:t>
                      </a:r>
                      <a:endParaRPr/>
                    </a:p>
                    <a:p>
                      <a:pPr marL="0" marR="0" lvl="0" indent="0" algn="l" rtl="0">
                        <a:lnSpc>
                          <a:spcPct val="100000"/>
                        </a:lnSpc>
                        <a:spcBef>
                          <a:spcPts val="0"/>
                        </a:spcBef>
                        <a:spcAft>
                          <a:spcPts val="0"/>
                        </a:spcAft>
                        <a:buClr>
                          <a:srgbClr val="FFC000"/>
                        </a:buClr>
                        <a:buSzPts val="1800"/>
                        <a:buFont typeface="Arial"/>
                        <a:buNone/>
                      </a:pPr>
                      <a:r>
                        <a:rPr lang="en-US" sz="1800" b="1">
                          <a:solidFill>
                            <a:srgbClr val="FFC000"/>
                          </a:solidFill>
                          <a:latin typeface="Arial"/>
                          <a:ea typeface="Arial"/>
                          <a:cs typeface="Arial"/>
                          <a:sym typeface="Arial"/>
                        </a:rPr>
                        <a:t>https://www.posterpresentations.com/helpdesk.html</a:t>
                      </a:r>
                      <a:endParaRPr sz="1800">
                        <a:solidFill>
                          <a:srgbClr val="D8D8D8"/>
                        </a:solidFill>
                        <a:latin typeface="Arial"/>
                        <a:ea typeface="Arial"/>
                        <a:cs typeface="Arial"/>
                        <a:sym typeface="Arial"/>
                      </a:endParaRPr>
                    </a:p>
                  </a:txBody>
                  <a:tcPr marL="182875" marR="91450" marT="137150" marB="45725">
                    <a:solidFill>
                      <a:srgbClr val="010101"/>
                    </a:solidFill>
                  </a:tcPr>
                </a:tc>
                <a:tc hMerge="1">
                  <a:txBody>
                    <a:bodyPr/>
                    <a:lstStyle/>
                    <a:p>
                      <a:endParaRPr lang="el-GR"/>
                    </a:p>
                  </a:txBody>
                  <a:tcPr/>
                </a:tc>
                <a:extLst>
                  <a:ext uri="{0D108BD9-81ED-4DB2-BD59-A6C34878D82A}">
                    <a16:rowId xmlns:a16="http://schemas.microsoft.com/office/drawing/2014/main" val="10008"/>
                  </a:ext>
                </a:extLst>
              </a:tr>
            </a:tbl>
          </a:graphicData>
        </a:graphic>
      </p:graphicFrame>
    </p:spTree>
  </p:cSld>
  <p:clrMap bg1="lt1" tx1="dk1" bg2="dk2" tx2="lt2" accent1="accent1" accent2="accent2" accent3="accent3" accent4="accent4" accent5="accent5" accent6="accent6" hlink="hlink" folHlink="folHlink"/>
  <p:sldLayoutIdLst>
    <p:sldLayoutId id="214748366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5" y="1097280"/>
            <a:ext cx="9509760" cy="31865414"/>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98021" y="1368"/>
            <a:ext cx="9370906" cy="32894246"/>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877824" cy="32918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9336960" y="2995728"/>
            <a:ext cx="31628160" cy="6148272"/>
          </a:xfrm>
          <a:prstGeom prst="rect">
            <a:avLst/>
          </a:prstGeom>
        </p:spPr>
        <p:txBody>
          <a:bodyPr vert="horz" lIns="91440" tIns="45720" rIns="91440" bIns="45720" rtlCol="0" anchor="t">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9323594" y="10241280"/>
            <a:ext cx="31641528" cy="18653760"/>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37307520" y="29448430"/>
            <a:ext cx="3678624" cy="1776821"/>
          </a:xfrm>
          <a:prstGeom prst="rect">
            <a:avLst/>
          </a:prstGeom>
        </p:spPr>
        <p:txBody>
          <a:bodyPr vert="horz" lIns="91440" tIns="45720" rIns="91440" bIns="45720" rtlCol="0" anchor="ctr"/>
          <a:lstStyle>
            <a:lvl1pPr algn="r">
              <a:defRPr sz="4320">
                <a:solidFill>
                  <a:schemeClr val="tx1">
                    <a:tint val="75000"/>
                  </a:schemeClr>
                </a:solidFill>
              </a:defRPr>
            </a:lvl1pPr>
          </a:lstStyle>
          <a:p>
            <a:fld id="{4D9FFFB4-400D-1240-AB24-6F86C96D4DFB}" type="datetimeFigureOut">
              <a:rPr lang="en-US" dirty="0"/>
              <a:t>7/1/2024</a:t>
            </a:fld>
            <a:endParaRPr lang="en-US" dirty="0"/>
          </a:p>
        </p:txBody>
      </p:sp>
      <p:sp>
        <p:nvSpPr>
          <p:cNvPr id="5" name="Footer Placeholder 4"/>
          <p:cNvSpPr>
            <a:spLocks noGrp="1"/>
          </p:cNvSpPr>
          <p:nvPr>
            <p:ph type="ftr" sz="quarter" idx="3"/>
          </p:nvPr>
        </p:nvSpPr>
        <p:spPr>
          <a:xfrm>
            <a:off x="9323592" y="29451886"/>
            <a:ext cx="27439142" cy="1752600"/>
          </a:xfrm>
          <a:prstGeom prst="rect">
            <a:avLst/>
          </a:prstGeom>
        </p:spPr>
        <p:txBody>
          <a:bodyPr vert="horz" lIns="91440" tIns="45720" rIns="91440" bIns="45720" rtlCol="0" anchor="ctr"/>
          <a:lstStyle>
            <a:lvl1pPr algn="l">
              <a:defRPr sz="43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2453895" y="3781361"/>
            <a:ext cx="2807894" cy="1752600"/>
          </a:xfrm>
          <a:prstGeom prst="rect">
            <a:avLst/>
          </a:prstGeom>
        </p:spPr>
        <p:txBody>
          <a:bodyPr vert="horz" lIns="91440" tIns="45720" rIns="91440" bIns="45720" rtlCol="0" anchor="ctr"/>
          <a:lstStyle>
            <a:lvl1pPr algn="r">
              <a:defRPr sz="9600">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98659836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p:hf sldNum="0" hdr="0" ftr="0" dt="0"/>
  <p:txStyles>
    <p:titleStyle>
      <a:lvl1pPr algn="l" defTabSz="2194560" rtl="0" eaLnBrk="1" latinLnBrk="0" hangingPunct="1">
        <a:spcBef>
          <a:spcPct val="0"/>
        </a:spcBef>
        <a:buNone/>
        <a:defRPr sz="1728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645920" indent="-1645920" algn="l" defTabSz="2194560" rtl="0" eaLnBrk="1" latinLnBrk="0" hangingPunct="1">
        <a:spcBef>
          <a:spcPts val="4800"/>
        </a:spcBef>
        <a:spcAft>
          <a:spcPts val="0"/>
        </a:spcAft>
        <a:buClr>
          <a:schemeClr val="accent1"/>
        </a:buClr>
        <a:buFont typeface="Wingdings 3" charset="2"/>
        <a:buChar char=""/>
        <a:defRPr sz="8640" kern="1200">
          <a:solidFill>
            <a:schemeClr val="tx1">
              <a:lumMod val="75000"/>
              <a:lumOff val="25000"/>
            </a:schemeClr>
          </a:solidFill>
          <a:latin typeface="+mn-lt"/>
          <a:ea typeface="+mn-ea"/>
          <a:cs typeface="+mn-cs"/>
        </a:defRPr>
      </a:lvl1pPr>
      <a:lvl2pPr marL="3566160" indent="-1371600" algn="l" defTabSz="2194560" rtl="0" eaLnBrk="1" latinLnBrk="0" hangingPunct="1">
        <a:spcBef>
          <a:spcPts val="4800"/>
        </a:spcBef>
        <a:spcAft>
          <a:spcPts val="0"/>
        </a:spcAft>
        <a:buClr>
          <a:schemeClr val="accent1"/>
        </a:buClr>
        <a:buFont typeface="Wingdings 3" charset="2"/>
        <a:buChar char=""/>
        <a:defRPr sz="7680" kern="1200">
          <a:solidFill>
            <a:schemeClr val="tx1">
              <a:lumMod val="75000"/>
              <a:lumOff val="25000"/>
            </a:schemeClr>
          </a:solidFill>
          <a:latin typeface="+mn-lt"/>
          <a:ea typeface="+mn-ea"/>
          <a:cs typeface="+mn-cs"/>
        </a:defRPr>
      </a:lvl2pPr>
      <a:lvl3pPr marL="5486400" indent="-1097280" algn="l" defTabSz="2194560" rtl="0" eaLnBrk="1" latinLnBrk="0" hangingPunct="1">
        <a:spcBef>
          <a:spcPts val="4800"/>
        </a:spcBef>
        <a:spcAft>
          <a:spcPts val="0"/>
        </a:spcAft>
        <a:buClr>
          <a:schemeClr val="accent1"/>
        </a:buClr>
        <a:buFont typeface="Wingdings 3" charset="2"/>
        <a:buChar char=""/>
        <a:defRPr sz="6720" kern="1200">
          <a:solidFill>
            <a:schemeClr val="tx1">
              <a:lumMod val="75000"/>
              <a:lumOff val="25000"/>
            </a:schemeClr>
          </a:solidFill>
          <a:latin typeface="+mn-lt"/>
          <a:ea typeface="+mn-ea"/>
          <a:cs typeface="+mn-cs"/>
        </a:defRPr>
      </a:lvl3pPr>
      <a:lvl4pPr marL="7680960" indent="-1097280" algn="l" defTabSz="2194560" rtl="0" eaLnBrk="1" latinLnBrk="0" hangingPunct="1">
        <a:spcBef>
          <a:spcPts val="4800"/>
        </a:spcBef>
        <a:spcAft>
          <a:spcPts val="0"/>
        </a:spcAft>
        <a:buClr>
          <a:schemeClr val="accent1"/>
        </a:buClr>
        <a:buFont typeface="Wingdings 3" charset="2"/>
        <a:buChar char=""/>
        <a:defRPr sz="5760" kern="1200">
          <a:solidFill>
            <a:schemeClr val="tx1">
              <a:lumMod val="75000"/>
              <a:lumOff val="25000"/>
            </a:schemeClr>
          </a:solidFill>
          <a:latin typeface="+mn-lt"/>
          <a:ea typeface="+mn-ea"/>
          <a:cs typeface="+mn-cs"/>
        </a:defRPr>
      </a:lvl4pPr>
      <a:lvl5pPr marL="9875520" indent="-1097280" algn="l" defTabSz="2194560" rtl="0" eaLnBrk="1" latinLnBrk="0" hangingPunct="1">
        <a:spcBef>
          <a:spcPts val="4800"/>
        </a:spcBef>
        <a:spcAft>
          <a:spcPts val="0"/>
        </a:spcAft>
        <a:buClr>
          <a:schemeClr val="accent1"/>
        </a:buClr>
        <a:buFont typeface="Wingdings 3" charset="2"/>
        <a:buChar char=""/>
        <a:defRPr sz="5760" kern="1200">
          <a:solidFill>
            <a:schemeClr val="tx1">
              <a:lumMod val="75000"/>
              <a:lumOff val="25000"/>
            </a:schemeClr>
          </a:solidFill>
          <a:latin typeface="+mn-lt"/>
          <a:ea typeface="+mn-ea"/>
          <a:cs typeface="+mn-cs"/>
        </a:defRPr>
      </a:lvl5pPr>
      <a:lvl6pPr marL="12070080" indent="-1097280" algn="l" defTabSz="2194560" rtl="0" eaLnBrk="1" latinLnBrk="0" hangingPunct="1">
        <a:spcBef>
          <a:spcPts val="4800"/>
        </a:spcBef>
        <a:spcAft>
          <a:spcPts val="0"/>
        </a:spcAft>
        <a:buClr>
          <a:schemeClr val="accent1"/>
        </a:buClr>
        <a:buFont typeface="Wingdings 3" charset="2"/>
        <a:buChar char=""/>
        <a:defRPr sz="5760" kern="1200">
          <a:solidFill>
            <a:schemeClr val="tx1">
              <a:lumMod val="75000"/>
              <a:lumOff val="25000"/>
            </a:schemeClr>
          </a:solidFill>
          <a:latin typeface="+mn-lt"/>
          <a:ea typeface="+mn-ea"/>
          <a:cs typeface="+mn-cs"/>
        </a:defRPr>
      </a:lvl6pPr>
      <a:lvl7pPr marL="14264640" indent="-1097280" algn="l" defTabSz="2194560" rtl="0" eaLnBrk="1" latinLnBrk="0" hangingPunct="1">
        <a:spcBef>
          <a:spcPts val="4800"/>
        </a:spcBef>
        <a:spcAft>
          <a:spcPts val="0"/>
        </a:spcAft>
        <a:buClr>
          <a:schemeClr val="accent1"/>
        </a:buClr>
        <a:buFont typeface="Wingdings 3" charset="2"/>
        <a:buChar char=""/>
        <a:defRPr sz="5760" kern="1200">
          <a:solidFill>
            <a:schemeClr val="tx1">
              <a:lumMod val="75000"/>
              <a:lumOff val="25000"/>
            </a:schemeClr>
          </a:solidFill>
          <a:latin typeface="+mn-lt"/>
          <a:ea typeface="+mn-ea"/>
          <a:cs typeface="+mn-cs"/>
        </a:defRPr>
      </a:lvl7pPr>
      <a:lvl8pPr marL="16459200" indent="-1097280" algn="l" defTabSz="2194560" rtl="0" eaLnBrk="1" latinLnBrk="0" hangingPunct="1">
        <a:spcBef>
          <a:spcPts val="4800"/>
        </a:spcBef>
        <a:spcAft>
          <a:spcPts val="0"/>
        </a:spcAft>
        <a:buClr>
          <a:schemeClr val="accent1"/>
        </a:buClr>
        <a:buFont typeface="Wingdings 3" charset="2"/>
        <a:buChar char=""/>
        <a:defRPr sz="5760" kern="1200">
          <a:solidFill>
            <a:schemeClr val="tx1">
              <a:lumMod val="75000"/>
              <a:lumOff val="25000"/>
            </a:schemeClr>
          </a:solidFill>
          <a:latin typeface="+mn-lt"/>
          <a:ea typeface="+mn-ea"/>
          <a:cs typeface="+mn-cs"/>
        </a:defRPr>
      </a:lvl8pPr>
      <a:lvl9pPr marL="18653760" indent="-1097280" algn="l" defTabSz="2194560" rtl="0" eaLnBrk="1" latinLnBrk="0" hangingPunct="1">
        <a:spcBef>
          <a:spcPts val="4800"/>
        </a:spcBef>
        <a:spcAft>
          <a:spcPts val="0"/>
        </a:spcAft>
        <a:buClr>
          <a:schemeClr val="accent1"/>
        </a:buClr>
        <a:buFont typeface="Wingdings 3" charset="2"/>
        <a:buChar char=""/>
        <a:defRPr sz="5760" kern="1200">
          <a:solidFill>
            <a:schemeClr val="tx1">
              <a:lumMod val="75000"/>
              <a:lumOff val="25000"/>
            </a:schemeClr>
          </a:solidFill>
          <a:latin typeface="+mn-lt"/>
          <a:ea typeface="+mn-ea"/>
          <a:cs typeface="+mn-cs"/>
        </a:defRPr>
      </a:lvl9pPr>
    </p:bodyStyle>
    <p:otherStyle>
      <a:defPPr>
        <a:defRPr lang="en-US"/>
      </a:defPPr>
      <a:lvl1pPr marL="0" algn="l" defTabSz="2194560" rtl="0" eaLnBrk="1" latinLnBrk="0" hangingPunct="1">
        <a:defRPr sz="8640" kern="1200">
          <a:solidFill>
            <a:schemeClr val="tx1"/>
          </a:solidFill>
          <a:latin typeface="+mn-lt"/>
          <a:ea typeface="+mn-ea"/>
          <a:cs typeface="+mn-cs"/>
        </a:defRPr>
      </a:lvl1pPr>
      <a:lvl2pPr marL="2194560" algn="l" defTabSz="2194560" rtl="0" eaLnBrk="1" latinLnBrk="0" hangingPunct="1">
        <a:defRPr sz="8640" kern="1200">
          <a:solidFill>
            <a:schemeClr val="tx1"/>
          </a:solidFill>
          <a:latin typeface="+mn-lt"/>
          <a:ea typeface="+mn-ea"/>
          <a:cs typeface="+mn-cs"/>
        </a:defRPr>
      </a:lvl2pPr>
      <a:lvl3pPr marL="4389120" algn="l" defTabSz="2194560" rtl="0" eaLnBrk="1" latinLnBrk="0" hangingPunct="1">
        <a:defRPr sz="8640" kern="1200">
          <a:solidFill>
            <a:schemeClr val="tx1"/>
          </a:solidFill>
          <a:latin typeface="+mn-lt"/>
          <a:ea typeface="+mn-ea"/>
          <a:cs typeface="+mn-cs"/>
        </a:defRPr>
      </a:lvl3pPr>
      <a:lvl4pPr marL="6583680" algn="l" defTabSz="2194560" rtl="0" eaLnBrk="1" latinLnBrk="0" hangingPunct="1">
        <a:defRPr sz="8640" kern="1200">
          <a:solidFill>
            <a:schemeClr val="tx1"/>
          </a:solidFill>
          <a:latin typeface="+mn-lt"/>
          <a:ea typeface="+mn-ea"/>
          <a:cs typeface="+mn-cs"/>
        </a:defRPr>
      </a:lvl4pPr>
      <a:lvl5pPr marL="8778240" algn="l" defTabSz="2194560" rtl="0" eaLnBrk="1" latinLnBrk="0" hangingPunct="1">
        <a:defRPr sz="8640" kern="1200">
          <a:solidFill>
            <a:schemeClr val="tx1"/>
          </a:solidFill>
          <a:latin typeface="+mn-lt"/>
          <a:ea typeface="+mn-ea"/>
          <a:cs typeface="+mn-cs"/>
        </a:defRPr>
      </a:lvl5pPr>
      <a:lvl6pPr marL="10972800" algn="l" defTabSz="2194560" rtl="0" eaLnBrk="1" latinLnBrk="0" hangingPunct="1">
        <a:defRPr sz="8640" kern="1200">
          <a:solidFill>
            <a:schemeClr val="tx1"/>
          </a:solidFill>
          <a:latin typeface="+mn-lt"/>
          <a:ea typeface="+mn-ea"/>
          <a:cs typeface="+mn-cs"/>
        </a:defRPr>
      </a:lvl6pPr>
      <a:lvl7pPr marL="13167360" algn="l" defTabSz="2194560" rtl="0" eaLnBrk="1" latinLnBrk="0" hangingPunct="1">
        <a:defRPr sz="8640" kern="1200">
          <a:solidFill>
            <a:schemeClr val="tx1"/>
          </a:solidFill>
          <a:latin typeface="+mn-lt"/>
          <a:ea typeface="+mn-ea"/>
          <a:cs typeface="+mn-cs"/>
        </a:defRPr>
      </a:lvl7pPr>
      <a:lvl8pPr marL="15361920" algn="l" defTabSz="2194560" rtl="0" eaLnBrk="1" latinLnBrk="0" hangingPunct="1">
        <a:defRPr sz="8640" kern="1200">
          <a:solidFill>
            <a:schemeClr val="tx1"/>
          </a:solidFill>
          <a:latin typeface="+mn-lt"/>
          <a:ea typeface="+mn-ea"/>
          <a:cs typeface="+mn-cs"/>
        </a:defRPr>
      </a:lvl8pPr>
      <a:lvl9pPr marL="17556480" algn="l" defTabSz="219456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Shape 221"/>
        <p:cNvGrpSpPr/>
        <p:nvPr/>
      </p:nvGrpSpPr>
      <p:grpSpPr>
        <a:xfrm>
          <a:off x="0" y="0"/>
          <a:ext cx="0" cy="0"/>
          <a:chOff x="0" y="0"/>
          <a:chExt cx="0" cy="0"/>
        </a:xfrm>
      </p:grpSpPr>
      <p:sp>
        <p:nvSpPr>
          <p:cNvPr id="222" name="Google Shape;222;p1"/>
          <p:cNvSpPr txBox="1">
            <a:spLocks noGrp="1"/>
          </p:cNvSpPr>
          <p:nvPr>
            <p:ph type="body" idx="1"/>
          </p:nvPr>
        </p:nvSpPr>
        <p:spPr>
          <a:xfrm>
            <a:off x="459674" y="6378482"/>
            <a:ext cx="10056813" cy="10705444"/>
          </a:xfrm>
          <a:prstGeom prst="rect">
            <a:avLst/>
          </a:prstGeom>
          <a:noFill/>
          <a:ln>
            <a:noFill/>
          </a:ln>
        </p:spPr>
        <p:txBody>
          <a:bodyPr spcFirstLastPara="1" wrap="square" lIns="228575" tIns="228575" rIns="228575" bIns="228575" anchor="t" anchorCtr="0">
            <a:spAutoFit/>
          </a:bodyPr>
          <a:lstStyle/>
          <a:p>
            <a:pPr marL="0" lvl="0" indent="0" algn="just" rtl="0">
              <a:spcBef>
                <a:spcPts val="0"/>
              </a:spcBef>
              <a:spcAft>
                <a:spcPts val="0"/>
              </a:spcAft>
              <a:buClr>
                <a:srgbClr val="205867"/>
              </a:buClr>
              <a:buSzPts val="3600"/>
              <a:buNone/>
            </a:pPr>
            <a:endParaRPr sz="3600" b="1" dirty="0"/>
          </a:p>
          <a:p>
            <a:pPr marL="0" lvl="0" indent="0" algn="just" rtl="0">
              <a:spcBef>
                <a:spcPts val="720"/>
              </a:spcBef>
              <a:spcAft>
                <a:spcPts val="0"/>
              </a:spcAft>
              <a:buClr>
                <a:schemeClr val="dk1"/>
              </a:buClr>
              <a:buSzPts val="1100"/>
              <a:buNone/>
            </a:pPr>
            <a:r>
              <a:rPr lang="en-US" sz="3600" dirty="0"/>
              <a:t>The use of computers allows students with special educational needs to participate in the educational process with many chances of success. Perhaps computer-based instruction will eventually help students that established educational models have failed to educate.</a:t>
            </a:r>
            <a:endParaRPr sz="3600" dirty="0"/>
          </a:p>
          <a:p>
            <a:pPr marL="0" lvl="0" indent="0" algn="just" rtl="0">
              <a:spcBef>
                <a:spcPts val="720"/>
              </a:spcBef>
              <a:spcAft>
                <a:spcPts val="0"/>
              </a:spcAft>
              <a:buClr>
                <a:schemeClr val="dk1"/>
              </a:buClr>
              <a:buSzPts val="1100"/>
              <a:buNone/>
            </a:pPr>
            <a:endParaRPr sz="3600" dirty="0"/>
          </a:p>
          <a:p>
            <a:pPr marL="0" lvl="0" indent="0" algn="ctr" rtl="0">
              <a:spcBef>
                <a:spcPts val="720"/>
              </a:spcBef>
              <a:spcAft>
                <a:spcPts val="0"/>
              </a:spcAft>
              <a:buClr>
                <a:schemeClr val="dk1"/>
              </a:buClr>
              <a:buSzPts val="1100"/>
              <a:buNone/>
            </a:pPr>
            <a:r>
              <a:rPr lang="en-US" sz="3600" b="1" u="sng" dirty="0"/>
              <a:t> </a:t>
            </a:r>
            <a:r>
              <a:rPr lang="el-GR" sz="3600" b="1" u="sng" dirty="0"/>
              <a:t>Ν</a:t>
            </a:r>
            <a:r>
              <a:rPr lang="en-US" sz="3600" b="1" u="sng" dirty="0" err="1"/>
              <a:t>ew</a:t>
            </a:r>
            <a:r>
              <a:rPr lang="en-US" sz="3600" b="1" u="sng" dirty="0"/>
              <a:t> technologies in education</a:t>
            </a:r>
            <a:endParaRPr sz="3600" b="1" u="sng" dirty="0"/>
          </a:p>
          <a:p>
            <a:pPr marL="0" lvl="0" indent="0" algn="just" rtl="0">
              <a:spcBef>
                <a:spcPts val="480"/>
              </a:spcBef>
              <a:spcAft>
                <a:spcPts val="0"/>
              </a:spcAft>
              <a:buClr>
                <a:srgbClr val="205867"/>
              </a:buClr>
              <a:buSzPts val="2400"/>
              <a:buNone/>
            </a:pPr>
            <a:r>
              <a:rPr lang="en-US" sz="3200" dirty="0">
                <a:solidFill>
                  <a:schemeClr val="tx1"/>
                </a:solidFill>
              </a:rPr>
              <a:t>The computer is an important information processing tool that enables us to interface with other electronic networks and surveillance media (the computer stores, organizes, retrieves and correlates information). The interaction of the computer with the individual it is direct, active and improves the learning process. The use of the PC creates, on the one hand, a learning environment rich in stimuli and information, leading the student to knowledge, and on the other hand, it is a valuable educational tool in the hands of the teacher.</a:t>
            </a:r>
            <a:endParaRPr sz="3200" dirty="0">
              <a:solidFill>
                <a:schemeClr val="tx1"/>
              </a:solidFill>
            </a:endParaRPr>
          </a:p>
        </p:txBody>
      </p:sp>
      <p:sp>
        <p:nvSpPr>
          <p:cNvPr id="223" name="Google Shape;223;p1"/>
          <p:cNvSpPr txBox="1">
            <a:spLocks noGrp="1"/>
          </p:cNvSpPr>
          <p:nvPr>
            <p:ph type="body" idx="2"/>
          </p:nvPr>
        </p:nvSpPr>
        <p:spPr>
          <a:prstGeom prst="rect">
            <a:avLst/>
          </a:prstGeom>
          <a:noFill/>
          <a:ln>
            <a:noFill/>
          </a:ln>
        </p:spPr>
        <p:txBody>
          <a:bodyPr spcFirstLastPara="1" wrap="square" lIns="91425" tIns="91425" rIns="91425" bIns="91425" anchor="ctr" anchorCtr="0">
            <a:spAutoFit/>
          </a:bodyPr>
          <a:lstStyle/>
          <a:p>
            <a:pPr marL="0" lvl="0" indent="0" algn="ctr" rtl="0">
              <a:spcBef>
                <a:spcPts val="0"/>
              </a:spcBef>
              <a:spcAft>
                <a:spcPts val="0"/>
              </a:spcAft>
              <a:buClr>
                <a:srgbClr val="205867"/>
              </a:buClr>
              <a:buSzPts val="3700"/>
              <a:buNone/>
            </a:pPr>
            <a:r>
              <a:rPr lang="en-US"/>
              <a:t>INTRODUCTION</a:t>
            </a:r>
            <a:endParaRPr/>
          </a:p>
        </p:txBody>
      </p:sp>
      <p:sp>
        <p:nvSpPr>
          <p:cNvPr id="224" name="Google Shape;224;p1"/>
          <p:cNvSpPr txBox="1">
            <a:spLocks noGrp="1"/>
          </p:cNvSpPr>
          <p:nvPr>
            <p:ph type="body" idx="3"/>
          </p:nvPr>
        </p:nvSpPr>
        <p:spPr>
          <a:xfrm>
            <a:off x="907362" y="17435770"/>
            <a:ext cx="10050462" cy="754045"/>
          </a:xfrm>
          <a:prstGeom prst="rect">
            <a:avLst/>
          </a:prstGeom>
          <a:noFill/>
          <a:ln>
            <a:noFill/>
          </a:ln>
        </p:spPr>
        <p:txBody>
          <a:bodyPr spcFirstLastPara="1" wrap="square" lIns="91425" tIns="91425" rIns="91425" bIns="91425" anchor="ctr" anchorCtr="0">
            <a:spAutoFit/>
          </a:bodyPr>
          <a:lstStyle/>
          <a:p>
            <a:pPr marL="0" lvl="0" indent="0" algn="ctr" rtl="0">
              <a:spcBef>
                <a:spcPts val="0"/>
              </a:spcBef>
              <a:spcAft>
                <a:spcPts val="0"/>
              </a:spcAft>
              <a:buClr>
                <a:srgbClr val="205867"/>
              </a:buClr>
              <a:buSzPts val="3700"/>
              <a:buNone/>
            </a:pPr>
            <a:r>
              <a:rPr lang="en-US" dirty="0"/>
              <a:t>Research problem</a:t>
            </a:r>
            <a:endParaRPr dirty="0"/>
          </a:p>
        </p:txBody>
      </p:sp>
      <p:sp>
        <p:nvSpPr>
          <p:cNvPr id="225" name="Google Shape;225;p1"/>
          <p:cNvSpPr txBox="1">
            <a:spLocks noGrp="1"/>
          </p:cNvSpPr>
          <p:nvPr>
            <p:ph type="body" idx="4"/>
          </p:nvPr>
        </p:nvSpPr>
        <p:spPr>
          <a:xfrm>
            <a:off x="11460161" y="6934200"/>
            <a:ext cx="10048874" cy="21659725"/>
          </a:xfrm>
          <a:prstGeom prst="rect">
            <a:avLst/>
          </a:prstGeom>
          <a:noFill/>
          <a:ln>
            <a:noFill/>
          </a:ln>
        </p:spPr>
        <p:txBody>
          <a:bodyPr spcFirstLastPara="1" wrap="square" lIns="228575" tIns="228575" rIns="228575" bIns="228575" anchor="t" anchorCtr="0">
            <a:spAutoFit/>
          </a:bodyPr>
          <a:lstStyle/>
          <a:p>
            <a:pPr marL="457200" lvl="0" indent="-228600" algn="just" rtl="0">
              <a:spcBef>
                <a:spcPts val="720"/>
              </a:spcBef>
              <a:spcAft>
                <a:spcPts val="0"/>
              </a:spcAft>
              <a:buClr>
                <a:srgbClr val="205867"/>
              </a:buClr>
              <a:buSzPts val="3600"/>
              <a:buFont typeface="Arial"/>
              <a:buNone/>
            </a:pPr>
            <a:r>
              <a:rPr lang="en-US" sz="3600" dirty="0"/>
              <a:t>The use of new technologies in the education of</a:t>
            </a:r>
            <a:r>
              <a:rPr lang="el-GR" sz="3600" dirty="0"/>
              <a:t> </a:t>
            </a:r>
            <a:r>
              <a:rPr lang="en-US" sz="3600" dirty="0"/>
              <a:t>students with motor disabilities</a:t>
            </a:r>
          </a:p>
          <a:p>
            <a:pPr marL="457200" lvl="0" indent="-228600" algn="just" rtl="0">
              <a:spcBef>
                <a:spcPts val="720"/>
              </a:spcBef>
              <a:spcAft>
                <a:spcPts val="0"/>
              </a:spcAft>
              <a:buClr>
                <a:srgbClr val="205867"/>
              </a:buClr>
              <a:buSzPts val="3600"/>
              <a:buFont typeface="Arial"/>
              <a:buNone/>
            </a:pPr>
            <a:endParaRPr sz="3600" dirty="0"/>
          </a:p>
          <a:p>
            <a:pPr marL="0" lvl="0" indent="0" algn="ctr" rtl="0">
              <a:spcBef>
                <a:spcPts val="720"/>
              </a:spcBef>
              <a:spcAft>
                <a:spcPts val="0"/>
              </a:spcAft>
              <a:buClr>
                <a:srgbClr val="205867"/>
              </a:buClr>
              <a:buSzPts val="3600"/>
              <a:buNone/>
            </a:pPr>
            <a:r>
              <a:rPr lang="en-US" sz="3600" b="1" u="sng" dirty="0"/>
              <a:t>Research methodology</a:t>
            </a:r>
          </a:p>
          <a:p>
            <a:pPr marL="0" lvl="0" indent="0" algn="just" rtl="0">
              <a:spcBef>
                <a:spcPts val="720"/>
              </a:spcBef>
              <a:spcAft>
                <a:spcPts val="0"/>
              </a:spcAft>
              <a:buClr>
                <a:srgbClr val="205867"/>
              </a:buClr>
              <a:buSzPts val="3600"/>
              <a:buNone/>
            </a:pPr>
            <a:endParaRPr sz="3600" b="1" u="sng" dirty="0"/>
          </a:p>
          <a:p>
            <a:pPr marL="514350" lvl="0" indent="-285750" algn="just" rtl="0">
              <a:spcBef>
                <a:spcPts val="720"/>
              </a:spcBef>
              <a:spcAft>
                <a:spcPts val="0"/>
              </a:spcAft>
              <a:buClr>
                <a:srgbClr val="205867"/>
              </a:buClr>
              <a:buSzPts val="3600"/>
              <a:buFont typeface="Arial"/>
              <a:buNone/>
            </a:pPr>
            <a:endParaRPr sz="3600" b="1" dirty="0"/>
          </a:p>
          <a:p>
            <a:pPr marL="514350" lvl="0" indent="-514350" algn="just" rtl="0">
              <a:spcBef>
                <a:spcPts val="720"/>
              </a:spcBef>
              <a:spcAft>
                <a:spcPts val="0"/>
              </a:spcAft>
              <a:buClr>
                <a:srgbClr val="205867"/>
              </a:buClr>
              <a:buSzPts val="3600"/>
              <a:buNone/>
            </a:pPr>
            <a:r>
              <a:rPr lang="en-US" sz="3600" b="1" u="sng" dirty="0">
                <a:solidFill>
                  <a:schemeClr val="tx1"/>
                </a:solidFill>
              </a:rPr>
              <a:t>case study</a:t>
            </a:r>
            <a:r>
              <a:rPr lang="el-GR" sz="3600" dirty="0">
                <a:solidFill>
                  <a:schemeClr val="tx1"/>
                </a:solidFill>
              </a:rPr>
              <a:t>:</a:t>
            </a:r>
            <a:r>
              <a:rPr lang="en-US" sz="3600" dirty="0">
                <a:solidFill>
                  <a:schemeClr val="tx1"/>
                </a:solidFill>
              </a:rPr>
              <a:t> The case study in education is one of the most effective research approaches, a sample survey to establish and verify the effectiveness of teaching and learning through the use of the computer. The purpose of the case study is the analysis of the theoretical academic programs and knowledge, their application in daily practice giving weight to the experiences of those participating in the learning process and the interconnection between them</a:t>
            </a:r>
            <a:endParaRPr sz="3600" dirty="0">
              <a:solidFill>
                <a:schemeClr val="tx1"/>
              </a:solidFill>
            </a:endParaRPr>
          </a:p>
          <a:p>
            <a:pPr marL="514350" lvl="0" indent="-514350" algn="just" rtl="0">
              <a:spcBef>
                <a:spcPts val="720"/>
              </a:spcBef>
              <a:spcAft>
                <a:spcPts val="0"/>
              </a:spcAft>
              <a:buClr>
                <a:srgbClr val="205867"/>
              </a:buClr>
              <a:buSzPts val="3600"/>
              <a:buNone/>
            </a:pPr>
            <a:endParaRPr sz="3600" b="1" u="sng" dirty="0"/>
          </a:p>
          <a:p>
            <a:pPr marL="514350" lvl="0" indent="-514350" algn="ctr" rtl="0">
              <a:spcBef>
                <a:spcPts val="720"/>
              </a:spcBef>
              <a:spcAft>
                <a:spcPts val="0"/>
              </a:spcAft>
              <a:buClr>
                <a:srgbClr val="205867"/>
              </a:buClr>
              <a:buSzPts val="3600"/>
              <a:buNone/>
            </a:pPr>
            <a:r>
              <a:rPr lang="en-US" sz="3600" b="1" u="sng" dirty="0"/>
              <a:t>Research Questions</a:t>
            </a:r>
            <a:endParaRPr lang="el-GR" sz="3600" b="1" u="sng" dirty="0"/>
          </a:p>
          <a:p>
            <a:pPr marL="514350" lvl="0" indent="-514350" algn="just" rtl="0">
              <a:spcBef>
                <a:spcPts val="720"/>
              </a:spcBef>
              <a:spcAft>
                <a:spcPts val="0"/>
              </a:spcAft>
              <a:buClr>
                <a:srgbClr val="205867"/>
              </a:buClr>
              <a:buSzPts val="3600"/>
              <a:buNone/>
            </a:pPr>
            <a:endParaRPr dirty="0"/>
          </a:p>
          <a:p>
            <a:pPr marL="660400" lvl="0" indent="-457200" algn="just" rtl="0">
              <a:spcBef>
                <a:spcPts val="640"/>
              </a:spcBef>
              <a:spcAft>
                <a:spcPts val="0"/>
              </a:spcAft>
              <a:buClr>
                <a:srgbClr val="205867"/>
              </a:buClr>
              <a:buSzPts val="3200"/>
              <a:buFont typeface="Arial" panose="020B0604020202020204" pitchFamily="34" charset="0"/>
              <a:buChar char="•"/>
            </a:pPr>
            <a:r>
              <a:rPr lang="en-US" sz="3200" dirty="0">
                <a:solidFill>
                  <a:schemeClr val="tx1"/>
                </a:solidFill>
              </a:rPr>
              <a:t>What is the relationship of the teachers of the special classes with the new technologies? (personal occupation, training, etc.)</a:t>
            </a:r>
            <a:endParaRPr lang="el-GR" sz="3200" dirty="0">
              <a:solidFill>
                <a:schemeClr val="tx1"/>
              </a:solidFill>
            </a:endParaRPr>
          </a:p>
          <a:p>
            <a:pPr marL="660400" lvl="0" indent="-457200" algn="just" rtl="0">
              <a:spcBef>
                <a:spcPts val="640"/>
              </a:spcBef>
              <a:spcAft>
                <a:spcPts val="0"/>
              </a:spcAft>
              <a:buClr>
                <a:srgbClr val="205867"/>
              </a:buClr>
              <a:buSzPts val="3200"/>
              <a:buFont typeface="Arial" panose="020B0604020202020204" pitchFamily="34" charset="0"/>
              <a:buChar char="•"/>
            </a:pPr>
            <a:r>
              <a:rPr lang="el-GR" sz="3200" dirty="0">
                <a:solidFill>
                  <a:schemeClr val="tx1"/>
                </a:solidFill>
              </a:rPr>
              <a:t>΅</a:t>
            </a:r>
            <a:r>
              <a:rPr lang="en-US" sz="3200" dirty="0">
                <a:solidFill>
                  <a:schemeClr val="tx1"/>
                </a:solidFill>
              </a:rPr>
              <a:t>What IT equipment is there in special schools and if and how is it used by the teachers of the special classes?•</a:t>
            </a:r>
            <a:endParaRPr lang="el-GR" sz="3200" dirty="0">
              <a:solidFill>
                <a:schemeClr val="tx1"/>
              </a:solidFill>
            </a:endParaRPr>
          </a:p>
          <a:p>
            <a:pPr marL="660400" lvl="0" indent="-457200" algn="just" rtl="0">
              <a:spcBef>
                <a:spcPts val="640"/>
              </a:spcBef>
              <a:spcAft>
                <a:spcPts val="0"/>
              </a:spcAft>
              <a:buClr>
                <a:srgbClr val="205867"/>
              </a:buClr>
              <a:buSzPts val="3200"/>
              <a:buFont typeface="Arial" panose="020B0604020202020204" pitchFamily="34" charset="0"/>
              <a:buChar char="•"/>
            </a:pPr>
            <a:r>
              <a:rPr lang="en-US" sz="3200" dirty="0">
                <a:solidFill>
                  <a:schemeClr val="tx1"/>
                </a:solidFill>
              </a:rPr>
              <a:t>What is the child's relationship with new technologies? Does he know how to use computers? Does he have in his house?•</a:t>
            </a:r>
            <a:endParaRPr lang="el-GR" sz="3200" dirty="0">
              <a:solidFill>
                <a:schemeClr val="tx1"/>
              </a:solidFill>
            </a:endParaRPr>
          </a:p>
          <a:p>
            <a:pPr marL="660400" lvl="0" indent="-457200" algn="just" rtl="0">
              <a:spcBef>
                <a:spcPts val="640"/>
              </a:spcBef>
              <a:spcAft>
                <a:spcPts val="0"/>
              </a:spcAft>
              <a:buClr>
                <a:srgbClr val="205867"/>
              </a:buClr>
              <a:buSzPts val="3200"/>
              <a:buFont typeface="Arial" panose="020B0604020202020204" pitchFamily="34" charset="0"/>
              <a:buChar char="•"/>
            </a:pPr>
            <a:r>
              <a:rPr lang="en-US" sz="3200" dirty="0">
                <a:solidFill>
                  <a:schemeClr val="tx1"/>
                </a:solidFill>
              </a:rPr>
              <a:t>Have new technologies ever been used and by whom to help the child overcome learning difficulties? (inside and outside his school).</a:t>
            </a:r>
            <a:endParaRPr lang="el-GR" sz="3200" dirty="0">
              <a:solidFill>
                <a:schemeClr val="tx1"/>
              </a:solidFill>
            </a:endParaRPr>
          </a:p>
          <a:p>
            <a:pPr marL="660400" lvl="0" indent="-457200" algn="just" rtl="0">
              <a:spcBef>
                <a:spcPts val="640"/>
              </a:spcBef>
              <a:spcAft>
                <a:spcPts val="0"/>
              </a:spcAft>
              <a:buClr>
                <a:srgbClr val="205867"/>
              </a:buClr>
              <a:buSzPts val="3200"/>
              <a:buFont typeface="Arial" panose="020B0604020202020204" pitchFamily="34" charset="0"/>
              <a:buChar char="•"/>
            </a:pPr>
            <a:r>
              <a:rPr lang="en-US" sz="3200" dirty="0">
                <a:solidFill>
                  <a:schemeClr val="tx1"/>
                </a:solidFill>
              </a:rPr>
              <a:t>Did the use of the programs selected interest the child and how did each of these programs resonate? </a:t>
            </a:r>
            <a:endParaRPr lang="el-GR" sz="3200" dirty="0">
              <a:solidFill>
                <a:schemeClr val="tx1"/>
              </a:solidFill>
            </a:endParaRPr>
          </a:p>
          <a:p>
            <a:pPr marL="660400" lvl="0" indent="-457200" algn="just" rtl="0">
              <a:spcBef>
                <a:spcPts val="640"/>
              </a:spcBef>
              <a:spcAft>
                <a:spcPts val="0"/>
              </a:spcAft>
              <a:buClr>
                <a:srgbClr val="205867"/>
              </a:buClr>
              <a:buSzPts val="3200"/>
              <a:buFont typeface="Arial" panose="020B0604020202020204" pitchFamily="34" charset="0"/>
              <a:buChar char="•"/>
            </a:pPr>
            <a:r>
              <a:rPr lang="en-US" sz="3200" dirty="0">
                <a:solidFill>
                  <a:schemeClr val="tx1"/>
                </a:solidFill>
              </a:rPr>
              <a:t>Did the new technologies help with any of this child's learning difficulties? And how;</a:t>
            </a:r>
            <a:endParaRPr sz="3200" dirty="0">
              <a:solidFill>
                <a:schemeClr val="tx1"/>
              </a:solidFill>
            </a:endParaRPr>
          </a:p>
          <a:p>
            <a:pPr marL="514350" lvl="0" indent="-514350" algn="just" rtl="0">
              <a:spcBef>
                <a:spcPts val="640"/>
              </a:spcBef>
              <a:spcAft>
                <a:spcPts val="0"/>
              </a:spcAft>
              <a:buClr>
                <a:srgbClr val="205867"/>
              </a:buClr>
              <a:buSzPts val="3200"/>
              <a:buNone/>
            </a:pPr>
            <a:endParaRPr sz="3200" b="1" u="sng" dirty="0"/>
          </a:p>
          <a:p>
            <a:pPr marL="0" lvl="0" indent="0" algn="just" rtl="0">
              <a:spcBef>
                <a:spcPts val="640"/>
              </a:spcBef>
              <a:spcAft>
                <a:spcPts val="0"/>
              </a:spcAft>
              <a:buClr>
                <a:srgbClr val="205867"/>
              </a:buClr>
              <a:buSzPts val="3200"/>
              <a:buNone/>
            </a:pPr>
            <a:endParaRPr sz="3200" dirty="0"/>
          </a:p>
          <a:p>
            <a:pPr marL="514350" lvl="0" indent="-514350" algn="just" rtl="0">
              <a:spcBef>
                <a:spcPts val="640"/>
              </a:spcBef>
              <a:spcAft>
                <a:spcPts val="0"/>
              </a:spcAft>
              <a:buClr>
                <a:srgbClr val="205867"/>
              </a:buClr>
              <a:buSzPts val="3200"/>
              <a:buNone/>
            </a:pPr>
            <a:endParaRPr sz="3200" b="1" u="sng" dirty="0"/>
          </a:p>
        </p:txBody>
      </p:sp>
      <p:sp>
        <p:nvSpPr>
          <p:cNvPr id="226" name="Google Shape;226;p1"/>
          <p:cNvSpPr txBox="1">
            <a:spLocks noGrp="1"/>
          </p:cNvSpPr>
          <p:nvPr>
            <p:ph type="body" idx="5"/>
          </p:nvPr>
        </p:nvSpPr>
        <p:spPr>
          <a:xfrm>
            <a:off x="11460162" y="5525666"/>
            <a:ext cx="10048875" cy="800211"/>
          </a:xfrm>
          <a:prstGeom prst="rect">
            <a:avLst/>
          </a:prstGeom>
          <a:noFill/>
          <a:ln>
            <a:noFill/>
          </a:ln>
        </p:spPr>
        <p:txBody>
          <a:bodyPr spcFirstLastPara="1" wrap="square" lIns="91425" tIns="91425" rIns="91425" bIns="91425" anchor="ctr" anchorCtr="0">
            <a:spAutoFit/>
          </a:bodyPr>
          <a:lstStyle/>
          <a:p>
            <a:pPr marL="0" lvl="0" indent="0" algn="ctr" rtl="0">
              <a:spcBef>
                <a:spcPts val="0"/>
              </a:spcBef>
              <a:spcAft>
                <a:spcPts val="0"/>
              </a:spcAft>
              <a:buClr>
                <a:srgbClr val="205867"/>
              </a:buClr>
              <a:buSzPts val="4000"/>
              <a:buNone/>
            </a:pPr>
            <a:r>
              <a:rPr lang="en-US" sz="4000"/>
              <a:t>Areas of research</a:t>
            </a:r>
            <a:endParaRPr sz="4000"/>
          </a:p>
        </p:txBody>
      </p:sp>
      <p:sp>
        <p:nvSpPr>
          <p:cNvPr id="227" name="Google Shape;227;p1"/>
          <p:cNvSpPr txBox="1">
            <a:spLocks noGrp="1"/>
          </p:cNvSpPr>
          <p:nvPr>
            <p:ph type="body" idx="6"/>
          </p:nvPr>
        </p:nvSpPr>
        <p:spPr>
          <a:xfrm>
            <a:off x="22448845" y="6378481"/>
            <a:ext cx="10048874" cy="5047485"/>
          </a:xfrm>
          <a:prstGeom prst="rect">
            <a:avLst/>
          </a:prstGeom>
          <a:noFill/>
          <a:ln>
            <a:noFill/>
          </a:ln>
        </p:spPr>
        <p:txBody>
          <a:bodyPr spcFirstLastPara="1" wrap="square" lIns="228575" tIns="228575" rIns="228575" bIns="228575" anchor="t" anchorCtr="0">
            <a:spAutoFit/>
          </a:bodyPr>
          <a:lstStyle/>
          <a:p>
            <a:pPr marL="0" lvl="0" indent="0" algn="l" rtl="0">
              <a:spcBef>
                <a:spcPts val="640"/>
              </a:spcBef>
              <a:spcAft>
                <a:spcPts val="0"/>
              </a:spcAft>
              <a:buClr>
                <a:srgbClr val="205867"/>
              </a:buClr>
              <a:buSzPts val="3200"/>
              <a:buNone/>
            </a:pPr>
            <a:endParaRPr sz="3200" dirty="0"/>
          </a:p>
          <a:p>
            <a:pPr marL="0" lvl="0" indent="0" algn="just" rtl="0">
              <a:spcBef>
                <a:spcPts val="640"/>
              </a:spcBef>
              <a:spcAft>
                <a:spcPts val="0"/>
              </a:spcAft>
              <a:buClr>
                <a:srgbClr val="205867"/>
              </a:buClr>
              <a:buSzPts val="3200"/>
              <a:buNone/>
            </a:pPr>
            <a:r>
              <a:rPr lang="en-US" sz="3600" dirty="0">
                <a:solidFill>
                  <a:schemeClr val="tx1"/>
                </a:solidFill>
              </a:rPr>
              <a:t>Our case study was done on a student diagnosed with cerebral palsy and spastic quadriplegia who attends a special primary school in Greece</a:t>
            </a:r>
            <a:endParaRPr sz="3600" dirty="0">
              <a:solidFill>
                <a:schemeClr val="tx1"/>
              </a:solidFill>
            </a:endParaRPr>
          </a:p>
          <a:p>
            <a:pPr marL="0" lvl="0" indent="0" algn="l" rtl="0">
              <a:spcBef>
                <a:spcPts val="640"/>
              </a:spcBef>
              <a:spcAft>
                <a:spcPts val="0"/>
              </a:spcAft>
              <a:buClr>
                <a:srgbClr val="205867"/>
              </a:buClr>
              <a:buSzPts val="3200"/>
              <a:buNone/>
            </a:pPr>
            <a:endParaRPr sz="3200" dirty="0"/>
          </a:p>
          <a:p>
            <a:pPr marL="0" lvl="0" indent="0" algn="l" rtl="0">
              <a:spcBef>
                <a:spcPts val="640"/>
              </a:spcBef>
              <a:spcAft>
                <a:spcPts val="0"/>
              </a:spcAft>
              <a:buClr>
                <a:srgbClr val="205867"/>
              </a:buClr>
              <a:buSzPts val="3200"/>
              <a:buNone/>
            </a:pPr>
            <a:endParaRPr sz="3200" dirty="0"/>
          </a:p>
          <a:p>
            <a:pPr marL="0" lvl="0" indent="0" algn="l" rtl="0">
              <a:spcBef>
                <a:spcPts val="640"/>
              </a:spcBef>
              <a:spcAft>
                <a:spcPts val="0"/>
              </a:spcAft>
              <a:buClr>
                <a:srgbClr val="205867"/>
              </a:buClr>
              <a:buSzPts val="3200"/>
              <a:buNone/>
            </a:pPr>
            <a:endParaRPr sz="3200" dirty="0"/>
          </a:p>
          <a:p>
            <a:pPr marL="0" lvl="0" indent="0" algn="l" rtl="0">
              <a:spcBef>
                <a:spcPts val="640"/>
              </a:spcBef>
              <a:spcAft>
                <a:spcPts val="0"/>
              </a:spcAft>
              <a:buClr>
                <a:srgbClr val="205867"/>
              </a:buClr>
              <a:buSzPts val="3200"/>
              <a:buNone/>
            </a:pPr>
            <a:endParaRPr sz="3200" dirty="0"/>
          </a:p>
        </p:txBody>
      </p:sp>
      <p:sp>
        <p:nvSpPr>
          <p:cNvPr id="228" name="Google Shape;228;p1"/>
          <p:cNvSpPr txBox="1">
            <a:spLocks noGrp="1"/>
          </p:cNvSpPr>
          <p:nvPr>
            <p:ph type="body" idx="7"/>
          </p:nvPr>
        </p:nvSpPr>
        <p:spPr>
          <a:xfrm>
            <a:off x="22440906" y="5525667"/>
            <a:ext cx="10058400" cy="800211"/>
          </a:xfrm>
          <a:prstGeom prst="rect">
            <a:avLst/>
          </a:prstGeom>
          <a:noFill/>
          <a:ln>
            <a:noFill/>
          </a:ln>
        </p:spPr>
        <p:txBody>
          <a:bodyPr spcFirstLastPara="1" wrap="square" lIns="91425" tIns="91425" rIns="91425" bIns="91425" anchor="ctr" anchorCtr="0">
            <a:spAutoFit/>
          </a:bodyPr>
          <a:lstStyle/>
          <a:p>
            <a:pPr marL="0" lvl="0" indent="0" algn="ctr" rtl="0">
              <a:spcBef>
                <a:spcPts val="0"/>
              </a:spcBef>
              <a:spcAft>
                <a:spcPts val="0"/>
              </a:spcAft>
              <a:buClr>
                <a:srgbClr val="205867"/>
              </a:buClr>
              <a:buSzPts val="4000"/>
              <a:buNone/>
            </a:pPr>
            <a:r>
              <a:rPr lang="el-GR" sz="4000" dirty="0"/>
              <a:t>Τ</a:t>
            </a:r>
            <a:r>
              <a:rPr lang="en-US" sz="4000" dirty="0"/>
              <a:t>he sample</a:t>
            </a:r>
            <a:endParaRPr sz="4000" dirty="0"/>
          </a:p>
        </p:txBody>
      </p:sp>
      <p:sp>
        <p:nvSpPr>
          <p:cNvPr id="229" name="Google Shape;229;p1"/>
          <p:cNvSpPr txBox="1">
            <a:spLocks noGrp="1"/>
          </p:cNvSpPr>
          <p:nvPr>
            <p:ph type="body" idx="8"/>
          </p:nvPr>
        </p:nvSpPr>
        <p:spPr>
          <a:xfrm>
            <a:off x="21932077" y="9890189"/>
            <a:ext cx="10047018" cy="800211"/>
          </a:xfrm>
          <a:prstGeom prst="rect">
            <a:avLst/>
          </a:prstGeom>
          <a:noFill/>
          <a:ln>
            <a:noFill/>
          </a:ln>
        </p:spPr>
        <p:txBody>
          <a:bodyPr spcFirstLastPara="1" wrap="square" lIns="91425" tIns="91425" rIns="91425" bIns="91425" anchor="ctr" anchorCtr="0">
            <a:spAutoFit/>
          </a:bodyPr>
          <a:lstStyle/>
          <a:p>
            <a:pPr marL="0" lvl="0" indent="0" algn="ctr" rtl="0">
              <a:spcBef>
                <a:spcPts val="0"/>
              </a:spcBef>
              <a:spcAft>
                <a:spcPts val="0"/>
              </a:spcAft>
              <a:buClr>
                <a:srgbClr val="205867"/>
              </a:buClr>
              <a:buSzPts val="4000"/>
              <a:buNone/>
            </a:pPr>
            <a:r>
              <a:rPr lang="en-US" sz="4000" dirty="0"/>
              <a:t>The investigation will have</a:t>
            </a:r>
            <a:endParaRPr sz="4000" dirty="0"/>
          </a:p>
        </p:txBody>
      </p:sp>
      <p:sp>
        <p:nvSpPr>
          <p:cNvPr id="230" name="Google Shape;230;p1"/>
          <p:cNvSpPr txBox="1">
            <a:spLocks noGrp="1"/>
          </p:cNvSpPr>
          <p:nvPr>
            <p:ph type="body" idx="9"/>
          </p:nvPr>
        </p:nvSpPr>
        <p:spPr>
          <a:xfrm>
            <a:off x="21931174" y="11879449"/>
            <a:ext cx="10047018" cy="6001592"/>
          </a:xfrm>
          <a:prstGeom prst="rect">
            <a:avLst/>
          </a:prstGeom>
          <a:noFill/>
          <a:ln>
            <a:noFill/>
          </a:ln>
        </p:spPr>
        <p:txBody>
          <a:bodyPr spcFirstLastPara="1" wrap="square" lIns="228575" tIns="228575" rIns="228575" bIns="228575" anchor="t" anchorCtr="0">
            <a:spAutoFit/>
          </a:bodyPr>
          <a:lstStyle/>
          <a:p>
            <a:pPr marL="457200" lvl="0" indent="-457200" algn="l" rtl="0">
              <a:spcBef>
                <a:spcPts val="0"/>
              </a:spcBef>
              <a:spcAft>
                <a:spcPts val="0"/>
              </a:spcAft>
              <a:buClr>
                <a:srgbClr val="205867"/>
              </a:buClr>
              <a:buSzPts val="4000"/>
              <a:buFont typeface="Arial"/>
              <a:buChar char="•"/>
            </a:pPr>
            <a:r>
              <a:rPr lang="en-US" sz="3600" dirty="0">
                <a:solidFill>
                  <a:schemeClr val="tx1"/>
                </a:solidFill>
              </a:rPr>
              <a:t>Demographic and educational characteristics of users</a:t>
            </a:r>
            <a:endParaRPr lang="el-GR" sz="3600" dirty="0">
              <a:solidFill>
                <a:schemeClr val="tx1"/>
              </a:solidFill>
            </a:endParaRPr>
          </a:p>
          <a:p>
            <a:pPr marL="457200" lvl="0" indent="-457200" algn="l" rtl="0">
              <a:spcBef>
                <a:spcPts val="0"/>
              </a:spcBef>
              <a:spcAft>
                <a:spcPts val="0"/>
              </a:spcAft>
              <a:buClr>
                <a:srgbClr val="205867"/>
              </a:buClr>
              <a:buSzPts val="4000"/>
              <a:buFont typeface="Arial"/>
              <a:buChar char="•"/>
            </a:pPr>
            <a:r>
              <a:rPr lang="en-US" sz="3600" dirty="0">
                <a:solidFill>
                  <a:schemeClr val="tx1"/>
                </a:solidFill>
              </a:rPr>
              <a:t>Student evaluation</a:t>
            </a:r>
            <a:endParaRPr lang="el-GR" sz="3600" dirty="0">
              <a:solidFill>
                <a:schemeClr val="tx1"/>
              </a:solidFill>
            </a:endParaRPr>
          </a:p>
          <a:p>
            <a:pPr marL="457200" lvl="0" indent="-457200" algn="l" rtl="0">
              <a:spcBef>
                <a:spcPts val="0"/>
              </a:spcBef>
              <a:spcAft>
                <a:spcPts val="0"/>
              </a:spcAft>
              <a:buClr>
                <a:srgbClr val="205867"/>
              </a:buClr>
              <a:buSzPts val="4000"/>
              <a:buFont typeface="Arial"/>
              <a:buChar char="•"/>
            </a:pPr>
            <a:r>
              <a:rPr lang="en-US" sz="3600" dirty="0">
                <a:solidFill>
                  <a:schemeClr val="tx1"/>
                </a:solidFill>
              </a:rPr>
              <a:t>Study results</a:t>
            </a:r>
            <a:endParaRPr lang="el-GR" sz="3600" dirty="0">
              <a:solidFill>
                <a:schemeClr val="tx1"/>
              </a:solidFill>
            </a:endParaRPr>
          </a:p>
          <a:p>
            <a:pPr marL="457200" lvl="0" indent="-457200" algn="l" rtl="0">
              <a:spcBef>
                <a:spcPts val="0"/>
              </a:spcBef>
              <a:spcAft>
                <a:spcPts val="0"/>
              </a:spcAft>
              <a:buClr>
                <a:srgbClr val="205867"/>
              </a:buClr>
              <a:buSzPts val="4000"/>
              <a:buFont typeface="Arial"/>
              <a:buChar char="•"/>
            </a:pPr>
            <a:r>
              <a:rPr lang="en-US" sz="3600" dirty="0">
                <a:solidFill>
                  <a:schemeClr val="tx1"/>
                </a:solidFill>
              </a:rPr>
              <a:t>Social and Emotional Outcomes</a:t>
            </a:r>
            <a:endParaRPr lang="el-GR" sz="3600" dirty="0">
              <a:solidFill>
                <a:schemeClr val="tx1"/>
              </a:solidFill>
            </a:endParaRPr>
          </a:p>
          <a:p>
            <a:pPr marL="457200" lvl="0" indent="-457200" algn="l" rtl="0">
              <a:spcBef>
                <a:spcPts val="0"/>
              </a:spcBef>
              <a:spcAft>
                <a:spcPts val="0"/>
              </a:spcAft>
              <a:buClr>
                <a:srgbClr val="205867"/>
              </a:buClr>
              <a:buSzPts val="4000"/>
              <a:buFont typeface="Arial"/>
              <a:buChar char="•"/>
            </a:pPr>
            <a:r>
              <a:rPr lang="en-US" sz="3600" dirty="0">
                <a:solidFill>
                  <a:schemeClr val="tx1"/>
                </a:solidFill>
              </a:rPr>
              <a:t>Academic Results</a:t>
            </a:r>
            <a:endParaRPr lang="el-GR" sz="3600" dirty="0">
              <a:solidFill>
                <a:schemeClr val="tx1"/>
              </a:solidFill>
            </a:endParaRPr>
          </a:p>
          <a:p>
            <a:pPr marL="457200" lvl="0" indent="-457200" algn="l" rtl="0">
              <a:spcBef>
                <a:spcPts val="0"/>
              </a:spcBef>
              <a:spcAft>
                <a:spcPts val="0"/>
              </a:spcAft>
              <a:buClr>
                <a:srgbClr val="205867"/>
              </a:buClr>
              <a:buSzPts val="4000"/>
              <a:buFont typeface="Arial"/>
              <a:buChar char="•"/>
            </a:pPr>
            <a:r>
              <a:rPr lang="en-US" sz="3600" dirty="0">
                <a:solidFill>
                  <a:schemeClr val="tx1"/>
                </a:solidFill>
              </a:rPr>
              <a:t>Practical results</a:t>
            </a:r>
            <a:endParaRPr lang="el-GR" sz="3600" dirty="0">
              <a:solidFill>
                <a:schemeClr val="tx1"/>
              </a:solidFill>
            </a:endParaRPr>
          </a:p>
          <a:p>
            <a:pPr marL="457200" lvl="0" indent="-457200" algn="l" rtl="0">
              <a:spcBef>
                <a:spcPts val="0"/>
              </a:spcBef>
              <a:spcAft>
                <a:spcPts val="0"/>
              </a:spcAft>
              <a:buClr>
                <a:srgbClr val="205867"/>
              </a:buClr>
              <a:buSzPts val="4000"/>
              <a:buFont typeface="Arial"/>
              <a:buChar char="•"/>
            </a:pPr>
            <a:r>
              <a:rPr lang="en-US" sz="3600" dirty="0">
                <a:solidFill>
                  <a:schemeClr val="tx1"/>
                </a:solidFill>
              </a:rPr>
              <a:t>Conclusions</a:t>
            </a:r>
            <a:endParaRPr lang="el-GR" sz="3600" dirty="0">
              <a:solidFill>
                <a:schemeClr val="tx1"/>
              </a:solidFill>
            </a:endParaRPr>
          </a:p>
          <a:p>
            <a:pPr marL="457200" lvl="0" indent="-457200" algn="l" rtl="0">
              <a:spcBef>
                <a:spcPts val="0"/>
              </a:spcBef>
              <a:spcAft>
                <a:spcPts val="0"/>
              </a:spcAft>
              <a:buClr>
                <a:srgbClr val="205867"/>
              </a:buClr>
              <a:buSzPts val="4000"/>
              <a:buFont typeface="Arial"/>
              <a:buChar char="•"/>
            </a:pPr>
            <a:r>
              <a:rPr lang="en-US" sz="3600" dirty="0">
                <a:solidFill>
                  <a:schemeClr val="tx1"/>
                </a:solidFill>
              </a:rPr>
              <a:t>Development and Implementation of Best Practices</a:t>
            </a:r>
            <a:endParaRPr sz="3600" dirty="0">
              <a:solidFill>
                <a:schemeClr val="tx1"/>
              </a:solidFill>
            </a:endParaRPr>
          </a:p>
        </p:txBody>
      </p:sp>
      <p:sp>
        <p:nvSpPr>
          <p:cNvPr id="231" name="Google Shape;231;p1"/>
          <p:cNvSpPr txBox="1">
            <a:spLocks noGrp="1"/>
          </p:cNvSpPr>
          <p:nvPr>
            <p:ph type="body" idx="13"/>
          </p:nvPr>
        </p:nvSpPr>
        <p:spPr>
          <a:xfrm>
            <a:off x="33422043" y="5571832"/>
            <a:ext cx="10047018" cy="754045"/>
          </a:xfrm>
          <a:prstGeom prst="rect">
            <a:avLst/>
          </a:prstGeom>
          <a:noFill/>
          <a:ln>
            <a:noFill/>
          </a:ln>
        </p:spPr>
        <p:txBody>
          <a:bodyPr spcFirstLastPara="1" wrap="square" lIns="91425" tIns="91425" rIns="91425" bIns="91425" anchor="ctr" anchorCtr="0">
            <a:spAutoFit/>
          </a:bodyPr>
          <a:lstStyle/>
          <a:p>
            <a:pPr marL="0" lvl="0" indent="0" algn="ctr" rtl="0">
              <a:spcBef>
                <a:spcPts val="0"/>
              </a:spcBef>
              <a:spcAft>
                <a:spcPts val="0"/>
              </a:spcAft>
              <a:buClr>
                <a:srgbClr val="205867"/>
              </a:buClr>
              <a:buSzPts val="3700"/>
              <a:buNone/>
            </a:pPr>
            <a:r>
              <a:rPr lang="en-US" dirty="0"/>
              <a:t>BIBLIOGRAPHY</a:t>
            </a:r>
            <a:endParaRPr dirty="0"/>
          </a:p>
        </p:txBody>
      </p:sp>
      <p:sp>
        <p:nvSpPr>
          <p:cNvPr id="232" name="Google Shape;232;p1"/>
          <p:cNvSpPr txBox="1">
            <a:spLocks noGrp="1"/>
          </p:cNvSpPr>
          <p:nvPr>
            <p:ph type="body" idx="14"/>
          </p:nvPr>
        </p:nvSpPr>
        <p:spPr>
          <a:xfrm>
            <a:off x="33210973" y="8041956"/>
            <a:ext cx="10469157" cy="12734205"/>
          </a:xfrm>
          <a:prstGeom prst="rect">
            <a:avLst/>
          </a:prstGeom>
          <a:noFill/>
          <a:ln>
            <a:noFill/>
          </a:ln>
        </p:spPr>
        <p:txBody>
          <a:bodyPr spcFirstLastPara="1" wrap="square" lIns="228575" tIns="228575" rIns="228575" bIns="228575" anchor="t" anchorCtr="0">
            <a:spAutoFit/>
          </a:bodyPr>
          <a:lstStyle/>
          <a:p>
            <a:pPr marL="0" lvl="0" indent="0" algn="just" rtl="0">
              <a:spcBef>
                <a:spcPts val="480"/>
              </a:spcBef>
              <a:spcAft>
                <a:spcPts val="0"/>
              </a:spcAft>
              <a:buClr>
                <a:srgbClr val="205867"/>
              </a:buClr>
              <a:buSzPts val="2400"/>
              <a:buNone/>
            </a:pPr>
            <a:r>
              <a:rPr lang="en-US" dirty="0"/>
              <a:t>•</a:t>
            </a:r>
            <a:r>
              <a:rPr lang="en-US" sz="3200" dirty="0">
                <a:solidFill>
                  <a:schemeClr val="tx1"/>
                </a:solidFill>
              </a:rPr>
              <a:t>	Rooms, M. (2000) Information and Communication Technology and Dyslexia in Townend, J. and Turner, M. (editors) Dyslexia in Practice: A Guide for Teachers. New York: Kluwer Academic/Plenum Publishers</a:t>
            </a:r>
          </a:p>
          <a:p>
            <a:pPr marL="0" lvl="0" indent="0" algn="just" rtl="0">
              <a:spcBef>
                <a:spcPts val="480"/>
              </a:spcBef>
              <a:spcAft>
                <a:spcPts val="0"/>
              </a:spcAft>
              <a:buClr>
                <a:srgbClr val="205867"/>
              </a:buClr>
              <a:buSzPts val="2400"/>
              <a:buNone/>
            </a:pPr>
            <a:r>
              <a:rPr lang="en-US" sz="3200" dirty="0">
                <a:solidFill>
                  <a:schemeClr val="tx1"/>
                </a:solidFill>
              </a:rPr>
              <a:t>•	Russo, D.C., </a:t>
            </a:r>
            <a:r>
              <a:rPr lang="en-US" sz="3200" dirty="0" err="1">
                <a:solidFill>
                  <a:schemeClr val="tx1"/>
                </a:solidFill>
              </a:rPr>
              <a:t>Koegel</a:t>
            </a:r>
            <a:r>
              <a:rPr lang="en-US" sz="3200" dirty="0">
                <a:solidFill>
                  <a:schemeClr val="tx1"/>
                </a:solidFill>
              </a:rPr>
              <a:t>, R.L., &amp; </a:t>
            </a:r>
            <a:r>
              <a:rPr lang="en-US" sz="3200" dirty="0" err="1">
                <a:solidFill>
                  <a:schemeClr val="tx1"/>
                </a:solidFill>
              </a:rPr>
              <a:t>Lovaas</a:t>
            </a:r>
            <a:r>
              <a:rPr lang="en-US" sz="3200" dirty="0">
                <a:solidFill>
                  <a:schemeClr val="tx1"/>
                </a:solidFill>
              </a:rPr>
              <a:t> O.I. (1978). A comparison of human and automated instruction of autistic children. Abnormal Child Psychology.</a:t>
            </a:r>
          </a:p>
          <a:p>
            <a:pPr marL="0" lvl="0" indent="0" algn="just" rtl="0">
              <a:spcBef>
                <a:spcPts val="480"/>
              </a:spcBef>
              <a:spcAft>
                <a:spcPts val="0"/>
              </a:spcAft>
              <a:buClr>
                <a:srgbClr val="205867"/>
              </a:buClr>
              <a:buSzPts val="2400"/>
              <a:buNone/>
            </a:pPr>
            <a:r>
              <a:rPr lang="en-US" sz="3200" dirty="0">
                <a:solidFill>
                  <a:schemeClr val="tx1"/>
                </a:solidFill>
              </a:rPr>
              <a:t>•	</a:t>
            </a:r>
            <a:r>
              <a:rPr lang="en-US" sz="3200" dirty="0" err="1">
                <a:solidFill>
                  <a:schemeClr val="tx1"/>
                </a:solidFill>
              </a:rPr>
              <a:t>Ryba</a:t>
            </a:r>
            <a:r>
              <a:rPr lang="en-US" sz="3200" dirty="0">
                <a:solidFill>
                  <a:schemeClr val="tx1"/>
                </a:solidFill>
              </a:rPr>
              <a:t> K., Selby L., Nolan P., Educational Leadership International, New Zealand, October 1995. </a:t>
            </a:r>
          </a:p>
          <a:p>
            <a:pPr marL="0" lvl="0" indent="0" algn="just" rtl="0">
              <a:spcBef>
                <a:spcPts val="480"/>
              </a:spcBef>
              <a:spcAft>
                <a:spcPts val="0"/>
              </a:spcAft>
              <a:buClr>
                <a:srgbClr val="205867"/>
              </a:buClr>
              <a:buSzPts val="2400"/>
              <a:buNone/>
            </a:pPr>
            <a:r>
              <a:rPr lang="en-US" sz="3200" dirty="0">
                <a:solidFill>
                  <a:schemeClr val="tx1"/>
                </a:solidFill>
              </a:rPr>
              <a:t>•	</a:t>
            </a:r>
            <a:r>
              <a:rPr lang="en-US" sz="3200" dirty="0" err="1">
                <a:solidFill>
                  <a:schemeClr val="tx1"/>
                </a:solidFill>
              </a:rPr>
              <a:t>Sfard</a:t>
            </a:r>
            <a:r>
              <a:rPr lang="en-US" sz="3200" dirty="0">
                <a:solidFill>
                  <a:schemeClr val="tx1"/>
                </a:solidFill>
              </a:rPr>
              <a:t>, A. (1998) On two metaphors for learning and the dangers of choosing just one. Educational Research.</a:t>
            </a:r>
          </a:p>
          <a:p>
            <a:pPr marL="0" lvl="0" indent="0" algn="just" rtl="0">
              <a:spcBef>
                <a:spcPts val="480"/>
              </a:spcBef>
              <a:spcAft>
                <a:spcPts val="0"/>
              </a:spcAft>
              <a:buClr>
                <a:srgbClr val="205867"/>
              </a:buClr>
              <a:buSzPts val="2400"/>
              <a:buNone/>
            </a:pPr>
            <a:r>
              <a:rPr lang="en-US" sz="3200" dirty="0">
                <a:solidFill>
                  <a:schemeClr val="tx1"/>
                </a:solidFill>
              </a:rPr>
              <a:t>•	</a:t>
            </a:r>
            <a:r>
              <a:rPr lang="en-US" sz="3200" dirty="0" err="1">
                <a:solidFill>
                  <a:schemeClr val="tx1"/>
                </a:solidFill>
              </a:rPr>
              <a:t>Shneiderman</a:t>
            </a:r>
            <a:r>
              <a:rPr lang="en-US" sz="3200" dirty="0">
                <a:solidFill>
                  <a:schemeClr val="tx1"/>
                </a:solidFill>
              </a:rPr>
              <a:t>, B. (2000), Universal Usability: pushing human-computer interaction research to empower every citizen. Communications of the ACM,</a:t>
            </a:r>
          </a:p>
          <a:p>
            <a:pPr marL="0" lvl="0" indent="0" algn="just" rtl="0">
              <a:spcBef>
                <a:spcPts val="480"/>
              </a:spcBef>
              <a:spcAft>
                <a:spcPts val="0"/>
              </a:spcAft>
              <a:buClr>
                <a:srgbClr val="205867"/>
              </a:buClr>
              <a:buSzPts val="2400"/>
              <a:buNone/>
            </a:pPr>
            <a:r>
              <a:rPr lang="en-US" sz="3200" dirty="0">
                <a:solidFill>
                  <a:schemeClr val="tx1"/>
                </a:solidFill>
              </a:rPr>
              <a:t>•	Singleton, C. (1994) Computers and Dyslexia: Implications for Policy and Practice. In Singleton, C. (ed) Computers and Dyslexia: Educational Applications of New Technology. Hull: Dyslexia Computer Resource Centre</a:t>
            </a:r>
          </a:p>
          <a:p>
            <a:pPr marL="0" lvl="0" indent="0" algn="just" rtl="0">
              <a:spcBef>
                <a:spcPts val="480"/>
              </a:spcBef>
              <a:spcAft>
                <a:spcPts val="0"/>
              </a:spcAft>
              <a:buClr>
                <a:srgbClr val="205867"/>
              </a:buClr>
              <a:buSzPts val="2400"/>
              <a:buNone/>
            </a:pPr>
            <a:r>
              <a:rPr lang="en-US" sz="3200" dirty="0">
                <a:solidFill>
                  <a:schemeClr val="tx1"/>
                </a:solidFill>
              </a:rPr>
              <a:t>•	Slate, S.E., Meyer, T., Burns, W., &amp; Montgomery, D. (1998), Computerized cognitive training for severely disturbed children with ADHD. </a:t>
            </a:r>
            <a:r>
              <a:rPr lang="en-US" sz="3200" dirty="0" err="1">
                <a:solidFill>
                  <a:schemeClr val="tx1"/>
                </a:solidFill>
              </a:rPr>
              <a:t>Behaviour</a:t>
            </a:r>
            <a:r>
              <a:rPr lang="en-US" sz="3200" dirty="0">
                <a:solidFill>
                  <a:schemeClr val="tx1"/>
                </a:solidFill>
              </a:rPr>
              <a:t> Modification</a:t>
            </a:r>
          </a:p>
          <a:p>
            <a:pPr marL="0" lvl="0" indent="0" algn="just" rtl="0">
              <a:spcBef>
                <a:spcPts val="480"/>
              </a:spcBef>
              <a:spcAft>
                <a:spcPts val="0"/>
              </a:spcAft>
              <a:buClr>
                <a:srgbClr val="205867"/>
              </a:buClr>
              <a:buSzPts val="2400"/>
              <a:buNone/>
            </a:pPr>
            <a:r>
              <a:rPr lang="en-US" sz="3200" dirty="0">
                <a:solidFill>
                  <a:schemeClr val="tx1"/>
                </a:solidFill>
              </a:rPr>
              <a:t>•	</a:t>
            </a:r>
            <a:r>
              <a:rPr lang="en-US" sz="3200" dirty="0" err="1">
                <a:solidFill>
                  <a:schemeClr val="tx1"/>
                </a:solidFill>
              </a:rPr>
              <a:t>Stephanidis</a:t>
            </a:r>
            <a:r>
              <a:rPr lang="en-US" sz="3200" dirty="0">
                <a:solidFill>
                  <a:schemeClr val="tx1"/>
                </a:solidFill>
              </a:rPr>
              <a:t>, C. (ed.) (2003). Universal Access in HCI. Inclusive Design in the Information Society</a:t>
            </a:r>
          </a:p>
          <a:p>
            <a:pPr marL="0" lvl="0" indent="0" algn="l" rtl="0">
              <a:spcBef>
                <a:spcPts val="480"/>
              </a:spcBef>
              <a:spcAft>
                <a:spcPts val="0"/>
              </a:spcAft>
              <a:buClr>
                <a:srgbClr val="205867"/>
              </a:buClr>
              <a:buSzPts val="2400"/>
              <a:buNone/>
            </a:pPr>
            <a:endParaRPr dirty="0">
              <a:solidFill>
                <a:schemeClr val="tx1"/>
              </a:solidFill>
            </a:endParaRPr>
          </a:p>
        </p:txBody>
      </p:sp>
      <p:sp>
        <p:nvSpPr>
          <p:cNvPr id="233" name="Google Shape;233;p1"/>
          <p:cNvSpPr txBox="1">
            <a:spLocks noGrp="1"/>
          </p:cNvSpPr>
          <p:nvPr>
            <p:ph type="body" idx="15"/>
          </p:nvPr>
        </p:nvSpPr>
        <p:spPr>
          <a:xfrm>
            <a:off x="931511" y="19092288"/>
            <a:ext cx="10056813" cy="13480583"/>
          </a:xfrm>
          <a:prstGeom prst="rect">
            <a:avLst/>
          </a:prstGeom>
          <a:noFill/>
          <a:ln>
            <a:noFill/>
          </a:ln>
        </p:spPr>
        <p:txBody>
          <a:bodyPr spcFirstLastPara="1" wrap="square" lIns="91425" tIns="91425" rIns="91425" bIns="91425" anchor="ctr" anchorCtr="0">
            <a:spAutoFit/>
          </a:bodyPr>
          <a:lstStyle/>
          <a:p>
            <a:pPr marL="0" lvl="0" indent="0" algn="just">
              <a:spcBef>
                <a:spcPts val="0"/>
              </a:spcBef>
              <a:buSzPts val="4000"/>
            </a:pPr>
            <a:r>
              <a:rPr lang="en-US" sz="3600" b="0" u="none" dirty="0">
                <a:solidFill>
                  <a:schemeClr val="tx1"/>
                </a:solidFill>
              </a:rPr>
              <a:t>The rapid advancement of new technologies presents a significant opportunity to revolutionize education for individuals with special needs. Despite the potential benefits, the integration of these technologies into special education remains fraught with challenges. Current research often highlights the promise of tools such as adaptive learning software, augmented reality, and communication devices to enhance learning experiences and outcomes. However, there is a notable gap in understanding how these technologies can be effectively implemented in diverse educational settings. Issues such as accessibility, teacher training, and the customization of technology to meet individual needs require thorough investigation. Addressing these concerns is crucial to ensuring that the technological innovations do not exacerbate existing disparities but rather contribute to a more inclusive and effective educational environment for all learners.</a:t>
            </a:r>
            <a:endParaRPr sz="3600" b="0" u="none" dirty="0">
              <a:solidFill>
                <a:schemeClr val="tx1"/>
              </a:solidFill>
            </a:endParaRPr>
          </a:p>
        </p:txBody>
      </p:sp>
      <p:sp>
        <p:nvSpPr>
          <p:cNvPr id="234" name="Google Shape;234;p1"/>
          <p:cNvSpPr txBox="1">
            <a:spLocks noGrp="1"/>
          </p:cNvSpPr>
          <p:nvPr>
            <p:ph type="body" idx="16"/>
          </p:nvPr>
        </p:nvSpPr>
        <p:spPr>
          <a:xfrm>
            <a:off x="5932593" y="3086100"/>
            <a:ext cx="31998968" cy="1638299"/>
          </a:xfrm>
          <a:prstGeom prst="rect">
            <a:avLst/>
          </a:prstGeom>
          <a:noFill/>
          <a:ln>
            <a:noFill/>
          </a:ln>
        </p:spPr>
        <p:txBody>
          <a:bodyPr spcFirstLastPara="1" wrap="square" lIns="228575" tIns="228575" rIns="228575" bIns="228575" anchor="t" anchorCtr="0">
            <a:noAutofit/>
          </a:bodyPr>
          <a:lstStyle/>
          <a:p>
            <a:pPr marL="0" lvl="0" indent="0" algn="l" rtl="0">
              <a:spcBef>
                <a:spcPts val="0"/>
              </a:spcBef>
              <a:spcAft>
                <a:spcPts val="0"/>
              </a:spcAft>
              <a:buClr>
                <a:srgbClr val="205867"/>
              </a:buClr>
              <a:buSzPts val="2400"/>
              <a:buNone/>
            </a:pPr>
            <a:r>
              <a:rPr lang="en-US" sz="4000" dirty="0" err="1" smtClean="0"/>
              <a:t>Papagiannis</a:t>
            </a:r>
            <a:r>
              <a:rPr lang="en-US" sz="4000" dirty="0" smtClean="0"/>
              <a:t> </a:t>
            </a:r>
            <a:r>
              <a:rPr lang="en-US" sz="4000" dirty="0" err="1" smtClean="0"/>
              <a:t>Chrysovalantis</a:t>
            </a:r>
            <a:r>
              <a:rPr lang="en-US" sz="4000" dirty="0"/>
              <a:t/>
            </a:r>
            <a:br>
              <a:rPr lang="en-US" sz="4000" dirty="0"/>
            </a:br>
            <a:r>
              <a:rPr lang="en-US" sz="4000" dirty="0"/>
              <a:t>PhD Candidate at the University of Alicante</a:t>
            </a:r>
            <a:endParaRPr sz="4000" dirty="0"/>
          </a:p>
        </p:txBody>
      </p:sp>
      <p:sp>
        <p:nvSpPr>
          <p:cNvPr id="235" name="Google Shape;235;p1"/>
          <p:cNvSpPr txBox="1">
            <a:spLocks noGrp="1"/>
          </p:cNvSpPr>
          <p:nvPr>
            <p:ph type="body" idx="17"/>
          </p:nvPr>
        </p:nvSpPr>
        <p:spPr>
          <a:xfrm>
            <a:off x="2971800" y="465813"/>
            <a:ext cx="37985700" cy="2620287"/>
          </a:xfrm>
          <a:prstGeom prst="rect">
            <a:avLst/>
          </a:prstGeom>
          <a:noFill/>
          <a:ln>
            <a:noFill/>
          </a:ln>
        </p:spPr>
        <p:txBody>
          <a:bodyPr spcFirstLastPara="1" wrap="square" lIns="228575" tIns="228575" rIns="228575" bIns="228575" anchor="t" anchorCtr="0">
            <a:normAutofit fontScale="77500" lnSpcReduction="20000"/>
          </a:bodyPr>
          <a:lstStyle/>
          <a:p>
            <a:pPr marL="0" lvl="0" indent="0" algn="ctr" rtl="0">
              <a:spcBef>
                <a:spcPts val="0"/>
              </a:spcBef>
              <a:spcAft>
                <a:spcPts val="0"/>
              </a:spcAft>
              <a:buClr>
                <a:schemeClr val="dk1"/>
              </a:buClr>
              <a:buSzPct val="100000"/>
              <a:buNone/>
            </a:pPr>
            <a:r>
              <a:rPr lang="en-US" sz="7200" dirty="0">
                <a:solidFill>
                  <a:schemeClr val="dk1"/>
                </a:solidFill>
              </a:rPr>
              <a:t/>
            </a:r>
            <a:br>
              <a:rPr lang="en-US" sz="7200" dirty="0">
                <a:solidFill>
                  <a:schemeClr val="dk1"/>
                </a:solidFill>
              </a:rPr>
            </a:br>
            <a:r>
              <a:rPr lang="en-US" sz="7000" b="1" dirty="0">
                <a:solidFill>
                  <a:schemeClr val="tx1"/>
                </a:solidFill>
              </a:rPr>
              <a:t>CASE STUDY: APPLICATION OF NEW TECHNOLOGIES IN THE EDUCATION OF PERSONS WITH MOTIVE DISABILITIES</a:t>
            </a:r>
            <a:endParaRPr sz="7000" b="1" dirty="0">
              <a:solidFill>
                <a:schemeClr val="tx1"/>
              </a:solidFill>
            </a:endParaRPr>
          </a:p>
        </p:txBody>
      </p:sp>
      <p:pic>
        <p:nvPicPr>
          <p:cNvPr id="3" name="Εικόνα 2" descr="Εικόνα που περιέχει ζωγραφιά, σιλουέτα, εικονογράφηση, τέχνη&#10;&#10;Περιγραφή που δημιουργήθηκε αυτόματα">
            <a:extLst>
              <a:ext uri="{FF2B5EF4-FFF2-40B4-BE49-F238E27FC236}">
                <a16:creationId xmlns:a16="http://schemas.microsoft.com/office/drawing/2014/main" id="{5233CDBE-2E77-9873-28DC-A6A154C2A4BA}"/>
              </a:ext>
            </a:extLst>
          </p:cNvPr>
          <p:cNvPicPr>
            <a:picLocks noChangeAspect="1"/>
          </p:cNvPicPr>
          <p:nvPr/>
        </p:nvPicPr>
        <p:blipFill>
          <a:blip r:embed="rId4"/>
          <a:stretch>
            <a:fillRect/>
          </a:stretch>
        </p:blipFill>
        <p:spPr>
          <a:xfrm>
            <a:off x="23317200" y="19354800"/>
            <a:ext cx="7848600" cy="7548563"/>
          </a:xfrm>
          <a:prstGeom prst="rect">
            <a:avLst/>
          </a:prstGeom>
        </p:spPr>
      </p:pic>
    </p:spTree>
  </p:cSld>
  <p:clrMapOvr>
    <a:masterClrMapping/>
  </p:clrMapOvr>
</p:sld>
</file>

<file path=ppt/theme/theme1.xml><?xml version="1.0" encoding="utf-8"?>
<a:theme xmlns:a="http://schemas.openxmlformats.org/drawingml/2006/main" name="36x48-Template-V2b">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thout Quick Guides">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lassic 3 Columns">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lassic - Wide Center">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ρόισμα">
  <a:themeElements>
    <a:clrScheme name="Θρόισμα">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Θρόισμα">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Θρόισμα">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6.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TotalTime>
  <Words>837</Words>
  <Application>Microsoft Office PowerPoint</Application>
  <PresentationFormat>Προσαρμογή</PresentationFormat>
  <Paragraphs>50</Paragraphs>
  <Slides>1</Slides>
  <Notes>1</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5</vt:i4>
      </vt:variant>
      <vt:variant>
        <vt:lpstr>Τίτλοι διαφανειών</vt:lpstr>
      </vt:variant>
      <vt:variant>
        <vt:i4>1</vt:i4>
      </vt:variant>
    </vt:vector>
  </HeadingPairs>
  <TitlesOfParts>
    <vt:vector size="13" baseType="lpstr">
      <vt:lpstr>Century Gothic</vt:lpstr>
      <vt:lpstr>Calibri</vt:lpstr>
      <vt:lpstr>Arial</vt:lpstr>
      <vt:lpstr>Times New Roman</vt:lpstr>
      <vt:lpstr>Wingdings 3</vt:lpstr>
      <vt:lpstr>Trebuchet MS</vt:lpstr>
      <vt:lpstr>Arial Black</vt:lpstr>
      <vt:lpstr>36x48-Template-V2b</vt:lpstr>
      <vt:lpstr>Without Quick Guides</vt:lpstr>
      <vt:lpstr>1_Classic 3 Columns</vt:lpstr>
      <vt:lpstr>Classic - Wide Center</vt:lpstr>
      <vt:lpstr>Θρόισμα</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CanterburyMedia</dc:creator>
  <cp:lastModifiedBy>ΛΑΛΟΣ ΧΡΗΣΤΟΣ</cp:lastModifiedBy>
  <cp:revision>5</cp:revision>
  <dcterms:created xsi:type="dcterms:W3CDTF">2012-02-03T19:11:35Z</dcterms:created>
  <dcterms:modified xsi:type="dcterms:W3CDTF">2024-07-01T07:32:24Z</dcterms:modified>
</cp:coreProperties>
</file>